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72" r:id="rId4"/>
    <p:sldId id="270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69"/>
    <a:srgbClr val="FFD100"/>
    <a:srgbClr val="007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39" autoAdjust="0"/>
    <p:restoredTop sz="94660"/>
  </p:normalViewPr>
  <p:slideViewPr>
    <p:cSldViewPr snapToGrid="0">
      <p:cViewPr varScale="1">
        <p:scale>
          <a:sx n="44" d="100"/>
          <a:sy n="44" d="100"/>
        </p:scale>
        <p:origin x="2048" y="5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56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7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9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7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9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64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4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38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53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23"/>
          <a:stretch/>
        </p:blipFill>
        <p:spPr>
          <a:xfrm>
            <a:off x="-12383" y="-1"/>
            <a:ext cx="7570328" cy="1068286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141564" y="0"/>
            <a:ext cx="2924452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451333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69305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168571" y="2583737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26066" y="1049710"/>
            <a:ext cx="1848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err="1" smtClean="0">
                <a:solidFill>
                  <a:schemeClr val="bg1"/>
                </a:solidFill>
                <a:latin typeface="Museo 500" panose="02000000000000000000" pitchFamily="50" charset="0"/>
              </a:rPr>
              <a:t>xxxxx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172406" y="1387874"/>
            <a:ext cx="125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21154" y="281889"/>
            <a:ext cx="4696414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chemeClr val="bg1"/>
                </a:solidFill>
                <a:latin typeface="Museo 500" panose="02000000000000000000" pitchFamily="50" charset="0"/>
              </a:rPr>
              <a:t>¡</a:t>
            </a:r>
            <a:r>
              <a:rPr lang="es-AR" sz="4000" i="1" dirty="0">
                <a:solidFill>
                  <a:schemeClr val="bg1"/>
                </a:solidFill>
                <a:latin typeface="Museo 500" panose="02000000000000000000" pitchFamily="50" charset="0"/>
              </a:rPr>
              <a:t>Europa </a:t>
            </a:r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con Costa!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116" y="2041987"/>
            <a:ext cx="420625" cy="44276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698427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DD de MM </a:t>
            </a:r>
            <a:r>
              <a:rPr lang="es-AR" sz="160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220955" y="5615915"/>
            <a:ext cx="2884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 XXXXXXXXXXXXXXXXXXXXXXXXXXXXXX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614" y="9407717"/>
            <a:ext cx="1809419" cy="1049493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-68501" y="7615441"/>
            <a:ext cx="7114197" cy="2924311"/>
          </a:xfrm>
          <a:prstGeom prst="rect">
            <a:avLst/>
          </a:prstGeom>
          <a:blipFill dpi="0" rotWithShape="1">
            <a:blip r:embed="rId6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7704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9"/>
          <a:stretch/>
        </p:blipFill>
        <p:spPr>
          <a:xfrm>
            <a:off x="-6766" y="-24063"/>
            <a:ext cx="7555832" cy="107158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68" y="-13990"/>
            <a:ext cx="7568961" cy="282937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" y="6951542"/>
            <a:ext cx="7568961" cy="374027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11774" y="0"/>
            <a:ext cx="2924452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 flipH="1">
            <a:off x="411772" y="7359521"/>
            <a:ext cx="7456880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90" y="9149481"/>
            <a:ext cx="1809419" cy="1049493"/>
          </a:xfrm>
          <a:prstGeom prst="rect">
            <a:avLst/>
          </a:prstGeom>
        </p:spPr>
      </p:pic>
      <p:sp>
        <p:nvSpPr>
          <p:cNvPr id="15" name="Rectángulo redondeado 14"/>
          <p:cNvSpPr/>
          <p:nvPr/>
        </p:nvSpPr>
        <p:spPr>
          <a:xfrm>
            <a:off x="685783" y="3754052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65499" y="3830285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30047" y="2486271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Itinerario: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72935" y="1113258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19275" y="1451422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57318" y="228226"/>
            <a:ext cx="524278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A todo Mediterráneo 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5711976" y="34993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92" y="1944521"/>
            <a:ext cx="420625" cy="442763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059903" y="1908459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MM 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64036" y="5147642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 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5096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4" r="34896"/>
          <a:stretch/>
        </p:blipFill>
        <p:spPr bwMode="auto">
          <a:xfrm>
            <a:off x="0" y="0"/>
            <a:ext cx="7579360" cy="1069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70" y="-13990"/>
            <a:ext cx="7568961" cy="3740271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" y="8895229"/>
            <a:ext cx="7568961" cy="179299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82094" y="0"/>
            <a:ext cx="2924452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734" y="9407717"/>
            <a:ext cx="1809419" cy="1049493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4038075" y="5615915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921154" y="281889"/>
            <a:ext cx="5692136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Islas Griegas con Costa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-264159" y="7725808"/>
            <a:ext cx="7170182" cy="2924311"/>
          </a:xfrm>
          <a:prstGeom prst="rect">
            <a:avLst/>
          </a:prstGeom>
          <a:blipFill dpi="0" rotWithShape="1">
            <a:blip r:embed="rId6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066971" y="2583737"/>
            <a:ext cx="296438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Itinerario: </a:t>
            </a:r>
            <a:r>
              <a:rPr lang="es-AR" sz="13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xxxxxxxxxxxxxxxxx</a:t>
            </a:r>
            <a:endParaRPr lang="en-US" sz="1300" dirty="0">
              <a:solidFill>
                <a:schemeClr val="bg1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516" y="2041987"/>
            <a:ext cx="420625" cy="442763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596864" y="2000847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MM 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044786" y="104971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091126" y="13878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39141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57113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64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7" b="23582"/>
          <a:stretch/>
        </p:blipFill>
        <p:spPr>
          <a:xfrm>
            <a:off x="0" y="-1"/>
            <a:ext cx="7559675" cy="71226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241" y="0"/>
            <a:ext cx="7568961" cy="30095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1" y="6385077"/>
            <a:ext cx="7574916" cy="748309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189018" y="383489"/>
            <a:ext cx="524278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A todo Mediterráneo 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25586" y="96843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953206" y="130659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5173330" y="5460860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353046" y="5537093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47021" y="8256543"/>
            <a:ext cx="66045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AAAA: Itinerario: </a:t>
            </a:r>
            <a:r>
              <a:rPr lang="es-AR" sz="1300" dirty="0" err="1" smtClean="0">
                <a:solidFill>
                  <a:srgbClr val="003569"/>
                </a:solidFill>
                <a:latin typeface="Museo 300" panose="02000000000000000000" pitchFamily="50" charset="0"/>
              </a:rPr>
              <a:t>xxxxxxxxxxxxxxxxxx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611371" y="7479651"/>
            <a:ext cx="16979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Ida: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70264" y="9060954"/>
            <a:ext cx="16979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Vuelta:</a:t>
            </a:r>
          </a:p>
          <a:p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DD de MM de 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296061" y="7591826"/>
            <a:ext cx="315310" cy="1821878"/>
            <a:chOff x="5111622" y="3881803"/>
            <a:chExt cx="315310" cy="1821878"/>
          </a:xfrm>
        </p:grpSpPr>
        <p:pic>
          <p:nvPicPr>
            <p:cNvPr id="26" name="Imagen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1622" y="4635087"/>
              <a:ext cx="315310" cy="315310"/>
            </a:xfrm>
            <a:prstGeom prst="rect">
              <a:avLst/>
            </a:prstGeom>
          </p:spPr>
        </p:pic>
        <p:pic>
          <p:nvPicPr>
            <p:cNvPr id="27" name="Imagen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1" y="5479510"/>
              <a:ext cx="224171" cy="224171"/>
            </a:xfrm>
            <a:prstGeom prst="rect">
              <a:avLst/>
            </a:prstGeom>
          </p:spPr>
        </p:pic>
        <p:pic>
          <p:nvPicPr>
            <p:cNvPr id="28" name="Imagen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2" y="3881803"/>
              <a:ext cx="224171" cy="224171"/>
            </a:xfrm>
            <a:prstGeom prst="rect">
              <a:avLst/>
            </a:prstGeom>
          </p:spPr>
        </p:pic>
      </p:grpSp>
      <p:sp>
        <p:nvSpPr>
          <p:cNvPr id="29" name="CuadroTexto 28"/>
          <p:cNvSpPr txBox="1"/>
          <p:nvPr/>
        </p:nvSpPr>
        <p:spPr>
          <a:xfrm>
            <a:off x="47329" y="9583542"/>
            <a:ext cx="763128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800" dirty="0" smtClean="0">
                <a:latin typeface="Museo 100" panose="02000000000000000000" pitchFamily="50" charset="0"/>
              </a:rPr>
              <a:t>LEGALES: XXXXXXXXXXXXXXXXXXXXXXXXXXXXXXXXXX</a:t>
            </a:r>
            <a:endParaRPr lang="es-ES" altLang="es-ES" sz="800" dirty="0">
              <a:latin typeface="Museo 100" panose="02000000000000000000" pitchFamily="50" charset="0"/>
            </a:endParaRPr>
          </a:p>
          <a:p>
            <a:endParaRPr lang="en-US" dirty="0">
              <a:solidFill>
                <a:srgbClr val="003569"/>
              </a:solidFill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269441" y="8116472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277462" y="8990767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269441" y="9553397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182552" y="7058678"/>
            <a:ext cx="7241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i="1" dirty="0" smtClean="0">
                <a:solidFill>
                  <a:srgbClr val="003569"/>
                </a:solidFill>
                <a:latin typeface="Museo 500" panose="02000000000000000000" pitchFamily="50" charset="0"/>
              </a:rPr>
              <a:t>Del modo avión al modo crucero en un segundo </a:t>
            </a:r>
            <a:endParaRPr lang="en-US" sz="2400" i="1" dirty="0">
              <a:solidFill>
                <a:srgbClr val="003569"/>
              </a:solidFill>
              <a:latin typeface="Museo 500" panose="02000000000000000000" pitchFamily="50" charset="0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0" y="5401991"/>
            <a:ext cx="1929322" cy="138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78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1512</TotalTime>
  <Words>138</Words>
  <Application>Microsoft Office PowerPoint</Application>
  <PresentationFormat>Custom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Museo 100</vt:lpstr>
      <vt:lpstr>Museo 300</vt:lpstr>
      <vt:lpstr>Museo 500</vt:lpstr>
      <vt:lpstr>Museo 900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Costa Crociere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Emilia Ruiz</dc:creator>
  <cp:lastModifiedBy>Costa, Eugenia (Costa)</cp:lastModifiedBy>
  <cp:revision>107</cp:revision>
  <dcterms:created xsi:type="dcterms:W3CDTF">2018-11-22T15:28:43Z</dcterms:created>
  <dcterms:modified xsi:type="dcterms:W3CDTF">2020-06-04T20:00:25Z</dcterms:modified>
</cp:coreProperties>
</file>