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0" r:id="rId2"/>
    <p:sldId id="278" r:id="rId3"/>
    <p:sldId id="277" r:id="rId4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67" userDrawn="1">
          <p15:clr>
            <a:srgbClr val="A4A3A4"/>
          </p15:clr>
        </p15:guide>
        <p15:guide id="2" pos="238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100"/>
    <a:srgbClr val="003569"/>
    <a:srgbClr val="0070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39" autoAdjust="0"/>
    <p:restoredTop sz="94660"/>
  </p:normalViewPr>
  <p:slideViewPr>
    <p:cSldViewPr snapToGrid="0">
      <p:cViewPr varScale="1">
        <p:scale>
          <a:sx n="44" d="100"/>
          <a:sy n="44" d="100"/>
        </p:scale>
        <p:origin x="2048" y="56"/>
      </p:cViewPr>
      <p:guideLst>
        <p:guide orient="horz" pos="3367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es-ES" smtClean="0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7A365-60F4-4E06-A34D-D99270BA57E2}" type="datetimeFigureOut">
              <a:rPr lang="es-ES" smtClean="0"/>
              <a:t>04/06/2020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0787A-EB42-443E-977E-76B033F39E36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175679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7A365-60F4-4E06-A34D-D99270BA57E2}" type="datetimeFigureOut">
              <a:rPr lang="es-ES" smtClean="0"/>
              <a:t>04/06/2020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0787A-EB42-443E-977E-76B033F39E36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347798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7A365-60F4-4E06-A34D-D99270BA57E2}" type="datetimeFigureOut">
              <a:rPr lang="es-ES" smtClean="0"/>
              <a:t>04/06/2020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0787A-EB42-443E-977E-76B033F39E36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999093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7A365-60F4-4E06-A34D-D99270BA57E2}" type="datetimeFigureOut">
              <a:rPr lang="es-ES" smtClean="0"/>
              <a:t>04/06/2020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0787A-EB42-443E-977E-76B033F39E36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327066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7A365-60F4-4E06-A34D-D99270BA57E2}" type="datetimeFigureOut">
              <a:rPr lang="es-ES" smtClean="0"/>
              <a:t>04/06/2020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0787A-EB42-443E-977E-76B033F39E36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70472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7A365-60F4-4E06-A34D-D99270BA57E2}" type="datetimeFigureOut">
              <a:rPr lang="es-ES" smtClean="0"/>
              <a:t>04/06/2020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0787A-EB42-443E-977E-76B033F39E36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389728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7A365-60F4-4E06-A34D-D99270BA57E2}" type="datetimeFigureOut">
              <a:rPr lang="es-ES" smtClean="0"/>
              <a:t>04/06/2020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0787A-EB42-443E-977E-76B033F39E36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46151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7A365-60F4-4E06-A34D-D99270BA57E2}" type="datetimeFigureOut">
              <a:rPr lang="es-ES" smtClean="0"/>
              <a:t>04/06/2020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0787A-EB42-443E-977E-76B033F39E36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017900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7A365-60F4-4E06-A34D-D99270BA57E2}" type="datetimeFigureOut">
              <a:rPr lang="es-ES" smtClean="0"/>
              <a:t>04/06/2020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0787A-EB42-443E-977E-76B033F39E36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956481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7A365-60F4-4E06-A34D-D99270BA57E2}" type="datetimeFigureOut">
              <a:rPr lang="es-ES" smtClean="0"/>
              <a:t>04/06/2020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0787A-EB42-443E-977E-76B033F39E36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414659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7A365-60F4-4E06-A34D-D99270BA57E2}" type="datetimeFigureOut">
              <a:rPr lang="es-ES" smtClean="0"/>
              <a:t>04/06/2020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0787A-EB42-443E-977E-76B033F39E36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843830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67A365-60F4-4E06-A34D-D99270BA57E2}" type="datetimeFigureOut">
              <a:rPr lang="es-ES" smtClean="0"/>
              <a:t>04/06/2020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00787A-EB42-443E-977E-76B033F39E36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50532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46" r="28794"/>
          <a:stretch/>
        </p:blipFill>
        <p:spPr>
          <a:xfrm>
            <a:off x="0" y="0"/>
            <a:ext cx="7579359" cy="10691813"/>
          </a:xfrm>
          <a:prstGeom prst="rect">
            <a:avLst/>
          </a:prstGeom>
        </p:spPr>
      </p:pic>
      <p:sp>
        <p:nvSpPr>
          <p:cNvPr id="4" name="Rectángulo 3"/>
          <p:cNvSpPr/>
          <p:nvPr/>
        </p:nvSpPr>
        <p:spPr>
          <a:xfrm>
            <a:off x="4210464" y="-763"/>
            <a:ext cx="2997951" cy="10691813"/>
          </a:xfrm>
          <a:prstGeom prst="rect">
            <a:avLst/>
          </a:prstGeom>
          <a:solidFill>
            <a:srgbClr val="00356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Rectángulo redondeado 4"/>
          <p:cNvSpPr/>
          <p:nvPr/>
        </p:nvSpPr>
        <p:spPr>
          <a:xfrm>
            <a:off x="4655578" y="4106391"/>
            <a:ext cx="2174538" cy="1129414"/>
          </a:xfrm>
          <a:prstGeom prst="roundRect">
            <a:avLst>
              <a:gd name="adj" fmla="val 4371"/>
            </a:avLst>
          </a:prstGeom>
          <a:solidFill>
            <a:srgbClr val="FFD1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numCol="2" rtlCol="0" anchor="ctr"/>
          <a:lstStyle/>
          <a:p>
            <a:pPr algn="ctr"/>
            <a:endParaRPr lang="es-ES" sz="850" dirty="0">
              <a:solidFill>
                <a:srgbClr val="003569"/>
              </a:solidFill>
              <a:latin typeface="Museo 900" panose="02000000000000000000" pitchFamily="50" charset="0"/>
            </a:endParaRPr>
          </a:p>
          <a:p>
            <a:pPr algn="ctr"/>
            <a:endParaRPr lang="es-ES" sz="850" dirty="0" smtClean="0">
              <a:solidFill>
                <a:srgbClr val="003569"/>
              </a:solidFill>
              <a:latin typeface="Museo 900" panose="02000000000000000000" pitchFamily="50" charset="0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4835294" y="4182624"/>
            <a:ext cx="179831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AR" sz="1400" dirty="0" smtClean="0">
                <a:solidFill>
                  <a:srgbClr val="003569"/>
                </a:solidFill>
                <a:latin typeface="Museo 900" panose="02000000000000000000" pitchFamily="50" charset="0"/>
              </a:rPr>
              <a:t>CABINAS DESDE</a:t>
            </a:r>
          </a:p>
          <a:p>
            <a:pPr algn="ctr"/>
            <a:r>
              <a:rPr lang="es-AR" sz="3200" dirty="0" smtClean="0">
                <a:solidFill>
                  <a:srgbClr val="003569"/>
                </a:solidFill>
                <a:latin typeface="Museo 900" panose="02000000000000000000" pitchFamily="50" charset="0"/>
              </a:rPr>
              <a:t>$00.000</a:t>
            </a:r>
          </a:p>
          <a:p>
            <a:pPr algn="ctr"/>
            <a:r>
              <a:rPr lang="es-AR" sz="1400" dirty="0">
                <a:solidFill>
                  <a:srgbClr val="003569"/>
                </a:solidFill>
                <a:latin typeface="Museo 900" panose="02000000000000000000" pitchFamily="50" charset="0"/>
              </a:rPr>
              <a:t>p</a:t>
            </a:r>
            <a:r>
              <a:rPr lang="es-AR" sz="1400" dirty="0" smtClean="0">
                <a:solidFill>
                  <a:srgbClr val="003569"/>
                </a:solidFill>
                <a:latin typeface="Museo 900" panose="02000000000000000000" pitchFamily="50" charset="0"/>
              </a:rPr>
              <a:t>or persona</a:t>
            </a:r>
            <a:endParaRPr lang="en-US" sz="1400" dirty="0">
              <a:solidFill>
                <a:srgbClr val="003569"/>
              </a:solidFill>
              <a:latin typeface="Museo 900" panose="02000000000000000000" pitchFamily="50" charset="0"/>
            </a:endParaRPr>
          </a:p>
        </p:txBody>
      </p:sp>
      <p:sp>
        <p:nvSpPr>
          <p:cNvPr id="7" name="Rectángulo 6"/>
          <p:cNvSpPr/>
          <p:nvPr/>
        </p:nvSpPr>
        <p:spPr>
          <a:xfrm>
            <a:off x="-152400" y="7656825"/>
            <a:ext cx="7359176" cy="2924311"/>
          </a:xfrm>
          <a:prstGeom prst="rect">
            <a:avLst/>
          </a:prstGeom>
          <a:blipFill dpi="0" rotWithShape="1">
            <a:blip r:embed="rId3">
              <a:alphaModFix amt="20000"/>
            </a:blip>
            <a:srcRect/>
            <a:stretch>
              <a:fillRect r="-13354" b="-2866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116" y="2041987"/>
            <a:ext cx="420625" cy="442763"/>
          </a:xfrm>
          <a:prstGeom prst="rect">
            <a:avLst/>
          </a:prstGeom>
        </p:spPr>
      </p:pic>
      <p:sp>
        <p:nvSpPr>
          <p:cNvPr id="9" name="CuadroTexto 8"/>
          <p:cNvSpPr txBox="1"/>
          <p:nvPr/>
        </p:nvSpPr>
        <p:spPr>
          <a:xfrm>
            <a:off x="4698427" y="2005925"/>
            <a:ext cx="20537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1600" dirty="0" smtClean="0">
                <a:solidFill>
                  <a:schemeClr val="bg1"/>
                </a:solidFill>
                <a:latin typeface="Museo 300" panose="02000000000000000000" pitchFamily="50" charset="0"/>
              </a:rPr>
              <a:t>Salida:</a:t>
            </a:r>
          </a:p>
          <a:p>
            <a:r>
              <a:rPr lang="es-AR" sz="1600" dirty="0" smtClean="0">
                <a:solidFill>
                  <a:schemeClr val="bg1"/>
                </a:solidFill>
                <a:latin typeface="Museo 300" panose="02000000000000000000" pitchFamily="50" charset="0"/>
              </a:rPr>
              <a:t>DD</a:t>
            </a:r>
            <a:r>
              <a:rPr lang="es-AR" sz="1600" dirty="0" smtClean="0">
                <a:solidFill>
                  <a:schemeClr val="bg1"/>
                </a:solidFill>
                <a:latin typeface="Museo 300" panose="02000000000000000000" pitchFamily="50" charset="0"/>
              </a:rPr>
              <a:t> </a:t>
            </a:r>
            <a:r>
              <a:rPr lang="es-AR" sz="1600" dirty="0" smtClean="0">
                <a:solidFill>
                  <a:schemeClr val="bg1"/>
                </a:solidFill>
                <a:latin typeface="Museo 300" panose="02000000000000000000" pitchFamily="50" charset="0"/>
              </a:rPr>
              <a:t>de </a:t>
            </a:r>
            <a:r>
              <a:rPr lang="es-AR" sz="1600" dirty="0" smtClean="0">
                <a:solidFill>
                  <a:schemeClr val="bg1"/>
                </a:solidFill>
                <a:latin typeface="Museo 300" panose="02000000000000000000" pitchFamily="50" charset="0"/>
              </a:rPr>
              <a:t>MM </a:t>
            </a:r>
            <a:r>
              <a:rPr lang="es-AR" sz="1600" dirty="0" smtClean="0">
                <a:solidFill>
                  <a:schemeClr val="bg1"/>
                </a:solidFill>
                <a:latin typeface="Museo 300" panose="02000000000000000000" pitchFamily="50" charset="0"/>
              </a:rPr>
              <a:t>de </a:t>
            </a:r>
            <a:r>
              <a:rPr lang="es-AR" sz="1600" dirty="0" smtClean="0">
                <a:solidFill>
                  <a:schemeClr val="bg1"/>
                </a:solidFill>
                <a:latin typeface="Museo 300" panose="02000000000000000000" pitchFamily="50" charset="0"/>
              </a:rPr>
              <a:t>AAAA</a:t>
            </a:r>
            <a:endParaRPr lang="en-US" sz="1600" dirty="0">
              <a:solidFill>
                <a:schemeClr val="bg1"/>
              </a:solidFill>
              <a:latin typeface="Museo 300" panose="02000000000000000000" pitchFamily="50" charset="0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4363195" y="5615915"/>
            <a:ext cx="2884221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altLang="es-ES" sz="900" dirty="0" smtClean="0">
                <a:solidFill>
                  <a:schemeClr val="bg1"/>
                </a:solidFill>
                <a:latin typeface="Museo 100" panose="02000000000000000000" pitchFamily="50" charset="0"/>
              </a:rPr>
              <a:t>LEGALES: XXXXXXXXXXXXXXXXXXXXXXXXXXXXXXXXXXXXXXXXXXXXXXXXXXXXXXXXXXXXXXXXXXXXXXXXXXXX</a:t>
            </a:r>
            <a:endParaRPr lang="es-ES" altLang="es-ES" sz="900" dirty="0">
              <a:solidFill>
                <a:schemeClr val="bg1"/>
              </a:solidFill>
              <a:latin typeface="Museo 100" panose="02000000000000000000" pitchFamily="50" charset="0"/>
            </a:endParaRPr>
          </a:p>
          <a:p>
            <a:endParaRPr lang="en-US" sz="800" dirty="0"/>
          </a:p>
        </p:txBody>
      </p:sp>
      <p:pic>
        <p:nvPicPr>
          <p:cNvPr id="11" name="Imagen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7208" y="9297646"/>
            <a:ext cx="1809419" cy="1049493"/>
          </a:xfrm>
          <a:prstGeom prst="rect">
            <a:avLst/>
          </a:prstGeom>
        </p:spPr>
      </p:pic>
      <p:sp>
        <p:nvSpPr>
          <p:cNvPr id="12" name="CuadroTexto 11"/>
          <p:cNvSpPr txBox="1"/>
          <p:nvPr/>
        </p:nvSpPr>
        <p:spPr>
          <a:xfrm>
            <a:off x="4268306" y="931600"/>
            <a:ext cx="18117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2400" dirty="0" smtClean="0">
                <a:solidFill>
                  <a:schemeClr val="bg1"/>
                </a:solidFill>
                <a:latin typeface="Museo 500" panose="02000000000000000000" pitchFamily="50" charset="0"/>
              </a:rPr>
              <a:t>Costa </a:t>
            </a:r>
            <a:r>
              <a:rPr lang="es-AR" sz="2400" dirty="0" smtClean="0">
                <a:solidFill>
                  <a:schemeClr val="bg1"/>
                </a:solidFill>
                <a:latin typeface="Museo 500" panose="02000000000000000000" pitchFamily="50" charset="0"/>
              </a:rPr>
              <a:t>XXXX</a:t>
            </a:r>
            <a:endParaRPr lang="en-US" sz="2400" dirty="0">
              <a:solidFill>
                <a:schemeClr val="bg1"/>
              </a:solidFill>
              <a:latin typeface="Museo 500" panose="02000000000000000000" pitchFamily="50" charset="0"/>
            </a:endParaRPr>
          </a:p>
        </p:txBody>
      </p:sp>
      <p:sp>
        <p:nvSpPr>
          <p:cNvPr id="13" name="CuadroTexto 12"/>
          <p:cNvSpPr txBox="1"/>
          <p:nvPr/>
        </p:nvSpPr>
        <p:spPr>
          <a:xfrm>
            <a:off x="4314646" y="1269764"/>
            <a:ext cx="13044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dirty="0" smtClean="0">
                <a:solidFill>
                  <a:schemeClr val="bg1"/>
                </a:solidFill>
                <a:latin typeface="Museo 500" panose="02000000000000000000" pitchFamily="50" charset="0"/>
              </a:rPr>
              <a:t>XX </a:t>
            </a:r>
            <a:r>
              <a:rPr lang="es-AR" dirty="0" smtClean="0">
                <a:solidFill>
                  <a:schemeClr val="bg1"/>
                </a:solidFill>
                <a:latin typeface="Museo 500" panose="02000000000000000000" pitchFamily="50" charset="0"/>
              </a:rPr>
              <a:t>noches</a:t>
            </a:r>
            <a:endParaRPr lang="en-US" dirty="0">
              <a:solidFill>
                <a:schemeClr val="bg1"/>
              </a:solidFill>
              <a:latin typeface="Museo 500" panose="02000000000000000000" pitchFamily="50" charset="0"/>
            </a:endParaRPr>
          </a:p>
        </p:txBody>
      </p:sp>
      <p:sp>
        <p:nvSpPr>
          <p:cNvPr id="14" name="CuadroTexto 13"/>
          <p:cNvSpPr txBox="1"/>
          <p:nvPr/>
        </p:nvSpPr>
        <p:spPr>
          <a:xfrm>
            <a:off x="2700447" y="312471"/>
            <a:ext cx="5345103" cy="7078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22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s-AR" sz="4000" i="1" dirty="0" smtClean="0">
                <a:solidFill>
                  <a:schemeClr val="bg1"/>
                </a:solidFill>
                <a:latin typeface="Museo 500" panose="02000000000000000000" pitchFamily="50" charset="0"/>
              </a:rPr>
              <a:t>Dubái con Costa</a:t>
            </a:r>
            <a:endParaRPr lang="en-US" sz="4000" i="1" dirty="0">
              <a:solidFill>
                <a:schemeClr val="bg1"/>
              </a:solidFill>
              <a:latin typeface="Museo 500" panose="02000000000000000000" pitchFamily="50" charset="0"/>
            </a:endParaRPr>
          </a:p>
        </p:txBody>
      </p:sp>
      <p:sp>
        <p:nvSpPr>
          <p:cNvPr id="15" name="Rectángulo redondeado 14"/>
          <p:cNvSpPr/>
          <p:nvPr/>
        </p:nvSpPr>
        <p:spPr>
          <a:xfrm>
            <a:off x="232086" y="201581"/>
            <a:ext cx="1525214" cy="994159"/>
          </a:xfrm>
          <a:prstGeom prst="roundRect">
            <a:avLst>
              <a:gd name="adj" fmla="val 4371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600" dirty="0" smtClean="0">
                <a:solidFill>
                  <a:srgbClr val="003569"/>
                </a:solidFill>
                <a:latin typeface="Museo 900" panose="02000000000000000000" pitchFamily="50" charset="0"/>
              </a:rPr>
              <a:t>Logo </a:t>
            </a:r>
          </a:p>
          <a:p>
            <a:pPr algn="ctr"/>
            <a:r>
              <a:rPr lang="es-ES" sz="1600" dirty="0" smtClean="0">
                <a:solidFill>
                  <a:srgbClr val="003569"/>
                </a:solidFill>
                <a:latin typeface="Museo 900" panose="02000000000000000000" pitchFamily="50" charset="0"/>
              </a:rPr>
              <a:t>Agencia</a:t>
            </a:r>
            <a:endParaRPr lang="es-ES" sz="1600" dirty="0">
              <a:solidFill>
                <a:srgbClr val="003569"/>
              </a:solidFill>
              <a:latin typeface="Museo 900" panose="02000000000000000000" pitchFamily="50" charset="0"/>
            </a:endParaRPr>
          </a:p>
        </p:txBody>
      </p:sp>
      <p:sp>
        <p:nvSpPr>
          <p:cNvPr id="16" name="CuadroTexto 15"/>
          <p:cNvSpPr txBox="1"/>
          <p:nvPr/>
        </p:nvSpPr>
        <p:spPr>
          <a:xfrm>
            <a:off x="4323113" y="2558862"/>
            <a:ext cx="29643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2000" dirty="0" smtClean="0">
                <a:solidFill>
                  <a:schemeClr val="bg1"/>
                </a:solidFill>
              </a:rPr>
              <a:t>Itinerario: </a:t>
            </a:r>
            <a:r>
              <a:rPr lang="es-AR" sz="2000" dirty="0" err="1" smtClean="0">
                <a:solidFill>
                  <a:schemeClr val="bg1"/>
                </a:solidFill>
              </a:rPr>
              <a:t>xxxxxxxxxxxx</a:t>
            </a:r>
            <a:endParaRPr 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9790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28"/>
          <a:stretch/>
        </p:blipFill>
        <p:spPr>
          <a:xfrm>
            <a:off x="182" y="7823"/>
            <a:ext cx="7549968" cy="10675045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9287" y="-28092"/>
            <a:ext cx="7568961" cy="3009503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811" y="8980402"/>
            <a:ext cx="7568961" cy="1711411"/>
          </a:xfrm>
          <a:prstGeom prst="rect">
            <a:avLst/>
          </a:prstGeom>
        </p:spPr>
      </p:pic>
      <p:sp>
        <p:nvSpPr>
          <p:cNvPr id="7" name="Rectángulo 6"/>
          <p:cNvSpPr/>
          <p:nvPr/>
        </p:nvSpPr>
        <p:spPr>
          <a:xfrm>
            <a:off x="4210464" y="-763"/>
            <a:ext cx="2997951" cy="10691813"/>
          </a:xfrm>
          <a:prstGeom prst="rect">
            <a:avLst/>
          </a:prstGeom>
          <a:solidFill>
            <a:srgbClr val="00356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" name="Rectángulo redondeado 7"/>
          <p:cNvSpPr/>
          <p:nvPr/>
        </p:nvSpPr>
        <p:spPr>
          <a:xfrm>
            <a:off x="4655578" y="4106391"/>
            <a:ext cx="2174538" cy="1129414"/>
          </a:xfrm>
          <a:prstGeom prst="roundRect">
            <a:avLst>
              <a:gd name="adj" fmla="val 4371"/>
            </a:avLst>
          </a:prstGeom>
          <a:solidFill>
            <a:srgbClr val="FFD1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numCol="2" rtlCol="0" anchor="ctr"/>
          <a:lstStyle/>
          <a:p>
            <a:pPr algn="ctr"/>
            <a:endParaRPr lang="es-ES" sz="850" dirty="0">
              <a:solidFill>
                <a:srgbClr val="003569"/>
              </a:solidFill>
              <a:latin typeface="Museo 900" panose="02000000000000000000" pitchFamily="50" charset="0"/>
            </a:endParaRPr>
          </a:p>
          <a:p>
            <a:pPr algn="ctr"/>
            <a:endParaRPr lang="es-ES" sz="850" dirty="0" smtClean="0">
              <a:solidFill>
                <a:srgbClr val="003569"/>
              </a:solidFill>
              <a:latin typeface="Museo 900" panose="02000000000000000000" pitchFamily="50" charset="0"/>
            </a:endParaRPr>
          </a:p>
        </p:txBody>
      </p:sp>
      <p:sp>
        <p:nvSpPr>
          <p:cNvPr id="9" name="CuadroTexto 8"/>
          <p:cNvSpPr txBox="1"/>
          <p:nvPr/>
        </p:nvSpPr>
        <p:spPr>
          <a:xfrm>
            <a:off x="4835294" y="4182624"/>
            <a:ext cx="179831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AR" sz="1400" dirty="0" smtClean="0">
                <a:solidFill>
                  <a:srgbClr val="003569"/>
                </a:solidFill>
                <a:latin typeface="Museo 900" panose="02000000000000000000" pitchFamily="50" charset="0"/>
              </a:rPr>
              <a:t>CABINAS DESDE</a:t>
            </a:r>
          </a:p>
          <a:p>
            <a:pPr algn="ctr"/>
            <a:r>
              <a:rPr lang="es-AR" sz="3200" dirty="0" smtClean="0">
                <a:solidFill>
                  <a:srgbClr val="003569"/>
                </a:solidFill>
                <a:latin typeface="Museo 900" panose="02000000000000000000" pitchFamily="50" charset="0"/>
              </a:rPr>
              <a:t>$00.000</a:t>
            </a:r>
          </a:p>
          <a:p>
            <a:pPr algn="ctr"/>
            <a:r>
              <a:rPr lang="es-AR" sz="1400" dirty="0">
                <a:solidFill>
                  <a:srgbClr val="003569"/>
                </a:solidFill>
                <a:latin typeface="Museo 900" panose="02000000000000000000" pitchFamily="50" charset="0"/>
              </a:rPr>
              <a:t>p</a:t>
            </a:r>
            <a:r>
              <a:rPr lang="es-AR" sz="1400" dirty="0" smtClean="0">
                <a:solidFill>
                  <a:srgbClr val="003569"/>
                </a:solidFill>
                <a:latin typeface="Museo 900" panose="02000000000000000000" pitchFamily="50" charset="0"/>
              </a:rPr>
              <a:t>or persona</a:t>
            </a:r>
            <a:endParaRPr lang="en-US" sz="1400" dirty="0">
              <a:solidFill>
                <a:srgbClr val="003569"/>
              </a:solidFill>
              <a:latin typeface="Museo 900" panose="02000000000000000000" pitchFamily="50" charset="0"/>
            </a:endParaRPr>
          </a:p>
        </p:txBody>
      </p:sp>
      <p:sp>
        <p:nvSpPr>
          <p:cNvPr id="10" name="Rectángulo 9"/>
          <p:cNvSpPr/>
          <p:nvPr/>
        </p:nvSpPr>
        <p:spPr>
          <a:xfrm>
            <a:off x="-152400" y="7656825"/>
            <a:ext cx="7359176" cy="2924311"/>
          </a:xfrm>
          <a:prstGeom prst="rect">
            <a:avLst/>
          </a:prstGeom>
          <a:blipFill dpi="0" rotWithShape="1">
            <a:blip r:embed="rId5">
              <a:alphaModFix amt="20000"/>
            </a:blip>
            <a:srcRect/>
            <a:stretch>
              <a:fillRect r="-13354" b="-2866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11" name="Imagen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9796" y="2041987"/>
            <a:ext cx="420625" cy="442763"/>
          </a:xfrm>
          <a:prstGeom prst="rect">
            <a:avLst/>
          </a:prstGeom>
        </p:spPr>
      </p:pic>
      <p:sp>
        <p:nvSpPr>
          <p:cNvPr id="12" name="CuadroTexto 11"/>
          <p:cNvSpPr txBox="1"/>
          <p:nvPr/>
        </p:nvSpPr>
        <p:spPr>
          <a:xfrm>
            <a:off x="4678107" y="2005925"/>
            <a:ext cx="20537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1600" dirty="0" smtClean="0">
                <a:solidFill>
                  <a:schemeClr val="bg1"/>
                </a:solidFill>
                <a:latin typeface="Museo 300" panose="02000000000000000000" pitchFamily="50" charset="0"/>
              </a:rPr>
              <a:t>Salida:</a:t>
            </a:r>
          </a:p>
          <a:p>
            <a:r>
              <a:rPr lang="es-AR" sz="1600" dirty="0" smtClean="0">
                <a:solidFill>
                  <a:schemeClr val="bg1"/>
                </a:solidFill>
                <a:latin typeface="Museo 300" panose="02000000000000000000" pitchFamily="50" charset="0"/>
              </a:rPr>
              <a:t>DD</a:t>
            </a:r>
            <a:r>
              <a:rPr lang="es-AR" sz="1600" dirty="0" smtClean="0">
                <a:solidFill>
                  <a:schemeClr val="bg1"/>
                </a:solidFill>
                <a:latin typeface="Museo 300" panose="02000000000000000000" pitchFamily="50" charset="0"/>
              </a:rPr>
              <a:t> </a:t>
            </a:r>
            <a:r>
              <a:rPr lang="es-AR" sz="1600" dirty="0" smtClean="0">
                <a:solidFill>
                  <a:schemeClr val="bg1"/>
                </a:solidFill>
                <a:latin typeface="Museo 300" panose="02000000000000000000" pitchFamily="50" charset="0"/>
              </a:rPr>
              <a:t>de </a:t>
            </a:r>
            <a:r>
              <a:rPr lang="es-AR" sz="1600" dirty="0" smtClean="0">
                <a:solidFill>
                  <a:schemeClr val="bg1"/>
                </a:solidFill>
                <a:latin typeface="Museo 300" panose="02000000000000000000" pitchFamily="50" charset="0"/>
              </a:rPr>
              <a:t>MM </a:t>
            </a:r>
            <a:r>
              <a:rPr lang="es-AR" sz="1600" dirty="0" smtClean="0">
                <a:solidFill>
                  <a:schemeClr val="bg1"/>
                </a:solidFill>
                <a:latin typeface="Museo 300" panose="02000000000000000000" pitchFamily="50" charset="0"/>
              </a:rPr>
              <a:t>de </a:t>
            </a:r>
            <a:r>
              <a:rPr lang="es-AR" sz="1600" dirty="0" smtClean="0">
                <a:solidFill>
                  <a:schemeClr val="bg1"/>
                </a:solidFill>
                <a:latin typeface="Museo 300" panose="02000000000000000000" pitchFamily="50" charset="0"/>
              </a:rPr>
              <a:t>AAAA</a:t>
            </a:r>
            <a:endParaRPr lang="en-US" sz="1600" dirty="0">
              <a:solidFill>
                <a:schemeClr val="bg1"/>
              </a:solidFill>
              <a:latin typeface="Museo 300" panose="02000000000000000000" pitchFamily="50" charset="0"/>
            </a:endParaRPr>
          </a:p>
        </p:txBody>
      </p:sp>
      <p:sp>
        <p:nvSpPr>
          <p:cNvPr id="13" name="CuadroTexto 12"/>
          <p:cNvSpPr txBox="1"/>
          <p:nvPr/>
        </p:nvSpPr>
        <p:spPr>
          <a:xfrm>
            <a:off x="4363195" y="5615915"/>
            <a:ext cx="2884221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altLang="es-ES" sz="900" dirty="0" smtClean="0">
                <a:solidFill>
                  <a:schemeClr val="bg1"/>
                </a:solidFill>
                <a:latin typeface="Museo 100" panose="02000000000000000000" pitchFamily="50" charset="0"/>
              </a:rPr>
              <a:t>LEGALES: XXXXXXXXXXXXXXXXXXXXXXXXXXXXXXXXXXXXXXXXXXXXXXXXXXXXXXXXXXXXXXXXXXXXXXXXXXXXXXXX</a:t>
            </a:r>
            <a:endParaRPr lang="es-ES" altLang="es-ES" sz="900" dirty="0">
              <a:solidFill>
                <a:schemeClr val="bg1"/>
              </a:solidFill>
              <a:latin typeface="Museo 100" panose="02000000000000000000" pitchFamily="50" charset="0"/>
            </a:endParaRPr>
          </a:p>
          <a:p>
            <a:endParaRPr lang="en-US" sz="800" dirty="0"/>
          </a:p>
        </p:txBody>
      </p:sp>
      <p:pic>
        <p:nvPicPr>
          <p:cNvPr id="14" name="Imagen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7208" y="9297646"/>
            <a:ext cx="1809419" cy="1049493"/>
          </a:xfrm>
          <a:prstGeom prst="rect">
            <a:avLst/>
          </a:prstGeom>
        </p:spPr>
      </p:pic>
      <p:sp>
        <p:nvSpPr>
          <p:cNvPr id="15" name="CuadroTexto 14"/>
          <p:cNvSpPr txBox="1"/>
          <p:nvPr/>
        </p:nvSpPr>
        <p:spPr>
          <a:xfrm>
            <a:off x="4247986" y="951920"/>
            <a:ext cx="18117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2400" dirty="0" smtClean="0">
                <a:solidFill>
                  <a:schemeClr val="bg1"/>
                </a:solidFill>
                <a:latin typeface="Museo 500" panose="02000000000000000000" pitchFamily="50" charset="0"/>
              </a:rPr>
              <a:t>Costa </a:t>
            </a:r>
            <a:r>
              <a:rPr lang="es-AR" sz="2400" dirty="0" smtClean="0">
                <a:solidFill>
                  <a:schemeClr val="bg1"/>
                </a:solidFill>
                <a:latin typeface="Museo 500" panose="02000000000000000000" pitchFamily="50" charset="0"/>
              </a:rPr>
              <a:t>XXXX</a:t>
            </a:r>
            <a:endParaRPr lang="en-US" sz="2400" dirty="0">
              <a:solidFill>
                <a:schemeClr val="bg1"/>
              </a:solidFill>
              <a:latin typeface="Museo 500" panose="02000000000000000000" pitchFamily="50" charset="0"/>
            </a:endParaRPr>
          </a:p>
        </p:txBody>
      </p:sp>
      <p:sp>
        <p:nvSpPr>
          <p:cNvPr id="16" name="CuadroTexto 15"/>
          <p:cNvSpPr txBox="1"/>
          <p:nvPr/>
        </p:nvSpPr>
        <p:spPr>
          <a:xfrm>
            <a:off x="4294326" y="1290084"/>
            <a:ext cx="13044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dirty="0" smtClean="0">
                <a:solidFill>
                  <a:schemeClr val="bg1"/>
                </a:solidFill>
                <a:latin typeface="Museo 500" panose="02000000000000000000" pitchFamily="50" charset="0"/>
              </a:rPr>
              <a:t>XX</a:t>
            </a:r>
            <a:r>
              <a:rPr lang="es-AR" dirty="0" smtClean="0">
                <a:solidFill>
                  <a:schemeClr val="bg1"/>
                </a:solidFill>
                <a:latin typeface="Museo 500" panose="02000000000000000000" pitchFamily="50" charset="0"/>
              </a:rPr>
              <a:t> </a:t>
            </a:r>
            <a:r>
              <a:rPr lang="es-AR" dirty="0" smtClean="0">
                <a:solidFill>
                  <a:schemeClr val="bg1"/>
                </a:solidFill>
                <a:latin typeface="Museo 500" panose="02000000000000000000" pitchFamily="50" charset="0"/>
              </a:rPr>
              <a:t>noches</a:t>
            </a:r>
            <a:endParaRPr lang="en-US" dirty="0">
              <a:solidFill>
                <a:schemeClr val="bg1"/>
              </a:solidFill>
              <a:latin typeface="Museo 500" panose="02000000000000000000" pitchFamily="50" charset="0"/>
            </a:endParaRPr>
          </a:p>
        </p:txBody>
      </p:sp>
      <p:sp>
        <p:nvSpPr>
          <p:cNvPr id="17" name="CuadroTexto 16"/>
          <p:cNvSpPr txBox="1"/>
          <p:nvPr/>
        </p:nvSpPr>
        <p:spPr>
          <a:xfrm>
            <a:off x="2781655" y="312471"/>
            <a:ext cx="5345103" cy="7078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22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s-AR" sz="4000" i="1" dirty="0" smtClean="0">
                <a:solidFill>
                  <a:schemeClr val="bg1"/>
                </a:solidFill>
                <a:latin typeface="Museo 500" panose="02000000000000000000" pitchFamily="50" charset="0"/>
              </a:rPr>
              <a:t>Emiratos Árabes</a:t>
            </a:r>
            <a:endParaRPr lang="en-US" sz="4000" i="1" dirty="0">
              <a:solidFill>
                <a:schemeClr val="bg1"/>
              </a:solidFill>
              <a:latin typeface="Museo 500" panose="02000000000000000000" pitchFamily="50" charset="0"/>
            </a:endParaRPr>
          </a:p>
        </p:txBody>
      </p:sp>
      <p:sp>
        <p:nvSpPr>
          <p:cNvPr id="18" name="Rectángulo redondeado 17"/>
          <p:cNvSpPr/>
          <p:nvPr/>
        </p:nvSpPr>
        <p:spPr>
          <a:xfrm>
            <a:off x="232086" y="201581"/>
            <a:ext cx="1525214" cy="994159"/>
          </a:xfrm>
          <a:prstGeom prst="roundRect">
            <a:avLst>
              <a:gd name="adj" fmla="val 4371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600" dirty="0" smtClean="0">
                <a:solidFill>
                  <a:srgbClr val="003569"/>
                </a:solidFill>
                <a:latin typeface="Museo 900" panose="02000000000000000000" pitchFamily="50" charset="0"/>
              </a:rPr>
              <a:t>Logo </a:t>
            </a:r>
          </a:p>
          <a:p>
            <a:pPr algn="ctr"/>
            <a:r>
              <a:rPr lang="es-ES" sz="1600" dirty="0" smtClean="0">
                <a:solidFill>
                  <a:srgbClr val="003569"/>
                </a:solidFill>
                <a:latin typeface="Museo 900" panose="02000000000000000000" pitchFamily="50" charset="0"/>
              </a:rPr>
              <a:t>Agencia</a:t>
            </a:r>
            <a:endParaRPr lang="es-ES" sz="1600" dirty="0">
              <a:solidFill>
                <a:srgbClr val="003569"/>
              </a:solidFill>
              <a:latin typeface="Museo 900" panose="02000000000000000000" pitchFamily="50" charset="0"/>
            </a:endParaRPr>
          </a:p>
        </p:txBody>
      </p:sp>
      <p:sp>
        <p:nvSpPr>
          <p:cNvPr id="20" name="CuadroTexto 19"/>
          <p:cNvSpPr txBox="1"/>
          <p:nvPr/>
        </p:nvSpPr>
        <p:spPr>
          <a:xfrm>
            <a:off x="4323113" y="2558862"/>
            <a:ext cx="29643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2000" dirty="0" smtClean="0">
                <a:solidFill>
                  <a:schemeClr val="bg1"/>
                </a:solidFill>
              </a:rPr>
              <a:t>Itinerario: </a:t>
            </a:r>
            <a:r>
              <a:rPr lang="es-AR" sz="2000" dirty="0" err="1" smtClean="0">
                <a:solidFill>
                  <a:schemeClr val="bg1"/>
                </a:solidFill>
              </a:rPr>
              <a:t>xxxxxxxxxxxxxxxxxxxxxxxx</a:t>
            </a:r>
            <a:endParaRPr 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3186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558636" cy="10691813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9763" y="-7772"/>
            <a:ext cx="7549911" cy="4051451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4" y="9083040"/>
            <a:ext cx="7549911" cy="1608773"/>
          </a:xfrm>
          <a:prstGeom prst="rect">
            <a:avLst/>
          </a:prstGeom>
        </p:spPr>
      </p:pic>
      <p:sp>
        <p:nvSpPr>
          <p:cNvPr id="5" name="Rectángulo 4"/>
          <p:cNvSpPr/>
          <p:nvPr/>
        </p:nvSpPr>
        <p:spPr>
          <a:xfrm>
            <a:off x="5283200" y="0"/>
            <a:ext cx="2276475" cy="10652436"/>
          </a:xfrm>
          <a:prstGeom prst="rect">
            <a:avLst/>
          </a:prstGeom>
          <a:solidFill>
            <a:srgbClr val="00356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669126" y="2841910"/>
            <a:ext cx="660459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1400" dirty="0" smtClean="0">
                <a:solidFill>
                  <a:srgbClr val="003569"/>
                </a:solidFill>
                <a:latin typeface="Museo 300" panose="02000000000000000000" pitchFamily="50" charset="0"/>
              </a:rPr>
              <a:t>Salida:</a:t>
            </a:r>
          </a:p>
          <a:p>
            <a:r>
              <a:rPr lang="es-AR" sz="1400" dirty="0" smtClean="0">
                <a:solidFill>
                  <a:srgbClr val="003569"/>
                </a:solidFill>
                <a:latin typeface="Museo 300" panose="02000000000000000000" pitchFamily="50" charset="0"/>
              </a:rPr>
              <a:t>DD</a:t>
            </a:r>
            <a:r>
              <a:rPr lang="es-AR" sz="1400" dirty="0" smtClean="0">
                <a:solidFill>
                  <a:srgbClr val="003569"/>
                </a:solidFill>
                <a:latin typeface="Museo 300" panose="02000000000000000000" pitchFamily="50" charset="0"/>
              </a:rPr>
              <a:t> </a:t>
            </a:r>
            <a:r>
              <a:rPr lang="es-AR" sz="1400" dirty="0" smtClean="0">
                <a:solidFill>
                  <a:srgbClr val="003569"/>
                </a:solidFill>
                <a:latin typeface="Museo 300" panose="02000000000000000000" pitchFamily="50" charset="0"/>
              </a:rPr>
              <a:t>de </a:t>
            </a:r>
            <a:r>
              <a:rPr lang="es-AR" sz="1400" dirty="0" smtClean="0">
                <a:solidFill>
                  <a:srgbClr val="003569"/>
                </a:solidFill>
                <a:latin typeface="Museo 300" panose="02000000000000000000" pitchFamily="50" charset="0"/>
              </a:rPr>
              <a:t>MM </a:t>
            </a:r>
            <a:r>
              <a:rPr lang="es-AR" sz="1400" dirty="0" smtClean="0">
                <a:solidFill>
                  <a:srgbClr val="003569"/>
                </a:solidFill>
                <a:latin typeface="Museo 300" panose="02000000000000000000" pitchFamily="50" charset="0"/>
              </a:rPr>
              <a:t>de </a:t>
            </a:r>
            <a:r>
              <a:rPr lang="es-AR" sz="1400" dirty="0" smtClean="0">
                <a:solidFill>
                  <a:srgbClr val="003569"/>
                </a:solidFill>
                <a:latin typeface="Museo 300" panose="02000000000000000000" pitchFamily="50" charset="0"/>
              </a:rPr>
              <a:t>AAAA: Itinerario: </a:t>
            </a:r>
            <a:r>
              <a:rPr lang="es-AR" sz="1400" dirty="0" err="1" smtClean="0">
                <a:solidFill>
                  <a:srgbClr val="003569"/>
                </a:solidFill>
                <a:latin typeface="Museo 300" panose="02000000000000000000" pitchFamily="50" charset="0"/>
              </a:rPr>
              <a:t>xxxxxxxxxxxxxxxxxx</a:t>
            </a:r>
            <a:endParaRPr lang="en-US" sz="1400" dirty="0">
              <a:solidFill>
                <a:srgbClr val="003569"/>
              </a:solidFill>
              <a:latin typeface="Museo 300" panose="02000000000000000000" pitchFamily="50" charset="0"/>
            </a:endParaRPr>
          </a:p>
          <a:p>
            <a:endParaRPr lang="en-US" sz="1400" dirty="0">
              <a:solidFill>
                <a:srgbClr val="003569"/>
              </a:solidFill>
              <a:latin typeface="Museo 300" panose="02000000000000000000" pitchFamily="50" charset="0"/>
            </a:endParaRPr>
          </a:p>
        </p:txBody>
      </p:sp>
      <p:sp>
        <p:nvSpPr>
          <p:cNvPr id="7" name="CuadroTexto 6"/>
          <p:cNvSpPr txBox="1"/>
          <p:nvPr/>
        </p:nvSpPr>
        <p:spPr>
          <a:xfrm>
            <a:off x="633476" y="2065018"/>
            <a:ext cx="18197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1400" dirty="0" smtClean="0">
                <a:solidFill>
                  <a:srgbClr val="003569"/>
                </a:solidFill>
                <a:latin typeface="Museo 300" panose="02000000000000000000" pitchFamily="50" charset="0"/>
              </a:rPr>
              <a:t>Aéreo Ida:</a:t>
            </a:r>
          </a:p>
          <a:p>
            <a:r>
              <a:rPr lang="es-AR" sz="1400" dirty="0" smtClean="0">
                <a:solidFill>
                  <a:srgbClr val="003569"/>
                </a:solidFill>
                <a:latin typeface="Museo 300" panose="02000000000000000000" pitchFamily="50" charset="0"/>
              </a:rPr>
              <a:t>DD</a:t>
            </a:r>
            <a:r>
              <a:rPr lang="es-AR" sz="1400" dirty="0" smtClean="0">
                <a:solidFill>
                  <a:srgbClr val="003569"/>
                </a:solidFill>
                <a:latin typeface="Museo 300" panose="02000000000000000000" pitchFamily="50" charset="0"/>
              </a:rPr>
              <a:t> </a:t>
            </a:r>
            <a:r>
              <a:rPr lang="es-AR" sz="1400" dirty="0" smtClean="0">
                <a:solidFill>
                  <a:srgbClr val="003569"/>
                </a:solidFill>
                <a:latin typeface="Museo 300" panose="02000000000000000000" pitchFamily="50" charset="0"/>
              </a:rPr>
              <a:t>de </a:t>
            </a:r>
            <a:r>
              <a:rPr lang="es-AR" sz="1400" dirty="0" smtClean="0">
                <a:solidFill>
                  <a:srgbClr val="003569"/>
                </a:solidFill>
                <a:latin typeface="Museo 300" panose="02000000000000000000" pitchFamily="50" charset="0"/>
              </a:rPr>
              <a:t>MM de AAAA</a:t>
            </a:r>
            <a:endParaRPr lang="en-US" sz="1400" dirty="0">
              <a:solidFill>
                <a:srgbClr val="003569"/>
              </a:solidFill>
              <a:latin typeface="Museo 300" panose="02000000000000000000" pitchFamily="50" charset="0"/>
            </a:endParaRPr>
          </a:p>
        </p:txBody>
      </p:sp>
      <p:grpSp>
        <p:nvGrpSpPr>
          <p:cNvPr id="8" name="Grupo 7"/>
          <p:cNvGrpSpPr/>
          <p:nvPr/>
        </p:nvGrpSpPr>
        <p:grpSpPr>
          <a:xfrm>
            <a:off x="318166" y="2177193"/>
            <a:ext cx="315310" cy="1821878"/>
            <a:chOff x="5111622" y="3881803"/>
            <a:chExt cx="315310" cy="1821878"/>
          </a:xfrm>
        </p:grpSpPr>
        <p:pic>
          <p:nvPicPr>
            <p:cNvPr id="9" name="Imagen 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11622" y="4635087"/>
              <a:ext cx="315310" cy="315310"/>
            </a:xfrm>
            <a:prstGeom prst="rect">
              <a:avLst/>
            </a:prstGeom>
          </p:spPr>
        </p:pic>
        <p:pic>
          <p:nvPicPr>
            <p:cNvPr id="10" name="Imagen 9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7191" y="5479510"/>
              <a:ext cx="224171" cy="224171"/>
            </a:xfrm>
            <a:prstGeom prst="rect">
              <a:avLst/>
            </a:prstGeom>
          </p:spPr>
        </p:pic>
        <p:pic>
          <p:nvPicPr>
            <p:cNvPr id="11" name="Imagen 1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7192" y="3881803"/>
              <a:ext cx="224171" cy="224171"/>
            </a:xfrm>
            <a:prstGeom prst="rect">
              <a:avLst/>
            </a:prstGeom>
          </p:spPr>
        </p:pic>
      </p:grpSp>
      <p:sp>
        <p:nvSpPr>
          <p:cNvPr id="17" name="CuadroTexto 16"/>
          <p:cNvSpPr txBox="1"/>
          <p:nvPr/>
        </p:nvSpPr>
        <p:spPr>
          <a:xfrm>
            <a:off x="475820" y="204687"/>
            <a:ext cx="6354945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s-AR" sz="3600" i="1" dirty="0" smtClean="0">
                <a:solidFill>
                  <a:schemeClr val="bg1"/>
                </a:solidFill>
                <a:latin typeface="Museo 500" panose="02000000000000000000" pitchFamily="50" charset="0"/>
              </a:rPr>
              <a:t>Recorré las mil y una noches</a:t>
            </a:r>
            <a:endParaRPr lang="en-US" sz="3600" i="1" dirty="0">
              <a:solidFill>
                <a:schemeClr val="bg1"/>
              </a:solidFill>
              <a:latin typeface="Museo 500" panose="02000000000000000000" pitchFamily="50" charset="0"/>
            </a:endParaRPr>
          </a:p>
        </p:txBody>
      </p:sp>
      <p:sp>
        <p:nvSpPr>
          <p:cNvPr id="18" name="CuadroTexto 17"/>
          <p:cNvSpPr txBox="1"/>
          <p:nvPr/>
        </p:nvSpPr>
        <p:spPr>
          <a:xfrm>
            <a:off x="5301907" y="5683062"/>
            <a:ext cx="2276475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950" smtClean="0">
                <a:solidFill>
                  <a:schemeClr val="bg1"/>
                </a:solidFill>
                <a:latin typeface="Museo 100" panose="02000000000000000000" pitchFamily="50" charset="0"/>
              </a:rPr>
              <a:t>LEGALES: XXXXXXXXXXXXXXXXXXXXXXXXXXXXXXXXXXXXXXXXXXXXXXXXXXXXXXXXXXXX</a:t>
            </a:r>
            <a:endParaRPr lang="es-ES" altLang="es-ES" sz="950" dirty="0">
              <a:solidFill>
                <a:schemeClr val="bg1"/>
              </a:solidFill>
              <a:latin typeface="Museo 100" panose="02000000000000000000" pitchFamily="50" charset="0"/>
            </a:endParaRPr>
          </a:p>
          <a:p>
            <a:endParaRPr lang="en-US" sz="950" dirty="0">
              <a:solidFill>
                <a:schemeClr val="bg1"/>
              </a:solidFill>
            </a:endParaRPr>
          </a:p>
        </p:txBody>
      </p:sp>
      <p:sp>
        <p:nvSpPr>
          <p:cNvPr id="22" name="CuadroTexto 21"/>
          <p:cNvSpPr txBox="1"/>
          <p:nvPr/>
        </p:nvSpPr>
        <p:spPr>
          <a:xfrm>
            <a:off x="231770" y="826770"/>
            <a:ext cx="18117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2400" dirty="0" smtClean="0">
                <a:solidFill>
                  <a:schemeClr val="bg1"/>
                </a:solidFill>
                <a:latin typeface="Museo 500" panose="02000000000000000000" pitchFamily="50" charset="0"/>
              </a:rPr>
              <a:t>Costa </a:t>
            </a:r>
            <a:r>
              <a:rPr lang="es-AR" sz="2400" dirty="0" smtClean="0">
                <a:solidFill>
                  <a:schemeClr val="bg1"/>
                </a:solidFill>
                <a:latin typeface="Museo 500" panose="02000000000000000000" pitchFamily="50" charset="0"/>
              </a:rPr>
              <a:t>XXXX</a:t>
            </a:r>
            <a:endParaRPr lang="en-US" sz="2400" dirty="0">
              <a:solidFill>
                <a:schemeClr val="bg1"/>
              </a:solidFill>
              <a:latin typeface="Museo 500" panose="02000000000000000000" pitchFamily="50" charset="0"/>
            </a:endParaRPr>
          </a:p>
        </p:txBody>
      </p:sp>
      <p:sp>
        <p:nvSpPr>
          <p:cNvPr id="23" name="CuadroTexto 22"/>
          <p:cNvSpPr txBox="1"/>
          <p:nvPr/>
        </p:nvSpPr>
        <p:spPr>
          <a:xfrm>
            <a:off x="278110" y="1193962"/>
            <a:ext cx="13044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dirty="0" smtClean="0">
                <a:solidFill>
                  <a:schemeClr val="bg1"/>
                </a:solidFill>
                <a:latin typeface="Museo 500" panose="02000000000000000000" pitchFamily="50" charset="0"/>
              </a:rPr>
              <a:t>XX</a:t>
            </a:r>
            <a:r>
              <a:rPr lang="es-AR" dirty="0" smtClean="0">
                <a:solidFill>
                  <a:schemeClr val="bg1"/>
                </a:solidFill>
                <a:latin typeface="Museo 500" panose="02000000000000000000" pitchFamily="50" charset="0"/>
              </a:rPr>
              <a:t> </a:t>
            </a:r>
            <a:r>
              <a:rPr lang="es-AR" dirty="0" smtClean="0">
                <a:solidFill>
                  <a:schemeClr val="bg1"/>
                </a:solidFill>
                <a:latin typeface="Museo 500" panose="02000000000000000000" pitchFamily="50" charset="0"/>
              </a:rPr>
              <a:t>noches</a:t>
            </a:r>
            <a:endParaRPr lang="en-US" dirty="0">
              <a:solidFill>
                <a:schemeClr val="bg1"/>
              </a:solidFill>
              <a:latin typeface="Museo 500" panose="02000000000000000000" pitchFamily="50" charset="0"/>
            </a:endParaRPr>
          </a:p>
        </p:txBody>
      </p:sp>
      <p:cxnSp>
        <p:nvCxnSpPr>
          <p:cNvPr id="12" name="Conector recto 11"/>
          <p:cNvCxnSpPr/>
          <p:nvPr/>
        </p:nvCxnSpPr>
        <p:spPr>
          <a:xfrm>
            <a:off x="291546" y="2701839"/>
            <a:ext cx="6909986" cy="0"/>
          </a:xfrm>
          <a:prstGeom prst="line">
            <a:avLst/>
          </a:prstGeom>
          <a:ln>
            <a:solidFill>
              <a:srgbClr val="0035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ector recto 12"/>
          <p:cNvCxnSpPr/>
          <p:nvPr/>
        </p:nvCxnSpPr>
        <p:spPr>
          <a:xfrm>
            <a:off x="299567" y="3576134"/>
            <a:ext cx="6909986" cy="0"/>
          </a:xfrm>
          <a:prstGeom prst="line">
            <a:avLst/>
          </a:prstGeom>
          <a:ln>
            <a:solidFill>
              <a:srgbClr val="0035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CuadroTexto 42"/>
          <p:cNvSpPr txBox="1"/>
          <p:nvPr/>
        </p:nvSpPr>
        <p:spPr>
          <a:xfrm>
            <a:off x="692369" y="3646321"/>
            <a:ext cx="18197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1400" dirty="0" smtClean="0">
                <a:solidFill>
                  <a:srgbClr val="003569"/>
                </a:solidFill>
                <a:latin typeface="Museo 300" panose="02000000000000000000" pitchFamily="50" charset="0"/>
              </a:rPr>
              <a:t>Aéreo Vuelta:</a:t>
            </a:r>
          </a:p>
          <a:p>
            <a:r>
              <a:rPr lang="es-AR" sz="1400" dirty="0">
                <a:solidFill>
                  <a:srgbClr val="003569"/>
                </a:solidFill>
                <a:latin typeface="Museo 300" panose="02000000000000000000" pitchFamily="50" charset="0"/>
              </a:rPr>
              <a:t>DD de MM de AAAA</a:t>
            </a:r>
            <a:endParaRPr lang="en-US" sz="1400" dirty="0">
              <a:solidFill>
                <a:srgbClr val="003569"/>
              </a:solidFill>
              <a:latin typeface="Museo 300" panose="02000000000000000000" pitchFamily="50" charset="0"/>
            </a:endParaRPr>
          </a:p>
        </p:txBody>
      </p:sp>
      <p:sp>
        <p:nvSpPr>
          <p:cNvPr id="15" name="CuadroTexto 14"/>
          <p:cNvSpPr txBox="1"/>
          <p:nvPr/>
        </p:nvSpPr>
        <p:spPr>
          <a:xfrm>
            <a:off x="158455" y="1601607"/>
            <a:ext cx="72417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2400" i="1" dirty="0" smtClean="0">
                <a:solidFill>
                  <a:srgbClr val="003569"/>
                </a:solidFill>
                <a:latin typeface="Museo 500" panose="02000000000000000000" pitchFamily="50" charset="0"/>
              </a:rPr>
              <a:t>Del modo avión al modo crucero en un segundo </a:t>
            </a:r>
            <a:endParaRPr lang="en-US" sz="2400" i="1" dirty="0">
              <a:solidFill>
                <a:srgbClr val="003569"/>
              </a:solidFill>
              <a:latin typeface="Museo 500" panose="02000000000000000000" pitchFamily="50" charset="0"/>
            </a:endParaRPr>
          </a:p>
        </p:txBody>
      </p:sp>
      <p:cxnSp>
        <p:nvCxnSpPr>
          <p:cNvPr id="14" name="Conector recto 13"/>
          <p:cNvCxnSpPr/>
          <p:nvPr/>
        </p:nvCxnSpPr>
        <p:spPr>
          <a:xfrm>
            <a:off x="291546" y="4138764"/>
            <a:ext cx="6909986" cy="0"/>
          </a:xfrm>
          <a:prstGeom prst="line">
            <a:avLst/>
          </a:prstGeom>
          <a:ln>
            <a:solidFill>
              <a:srgbClr val="0035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ángulo redondeado 19"/>
          <p:cNvSpPr/>
          <p:nvPr/>
        </p:nvSpPr>
        <p:spPr>
          <a:xfrm>
            <a:off x="231770" y="4499676"/>
            <a:ext cx="2174538" cy="1129414"/>
          </a:xfrm>
          <a:prstGeom prst="roundRect">
            <a:avLst>
              <a:gd name="adj" fmla="val 4371"/>
            </a:avLst>
          </a:prstGeom>
          <a:solidFill>
            <a:srgbClr val="FFD1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numCol="2" rtlCol="0" anchor="ctr"/>
          <a:lstStyle/>
          <a:p>
            <a:pPr algn="ctr"/>
            <a:endParaRPr lang="es-ES" sz="850" dirty="0">
              <a:solidFill>
                <a:srgbClr val="003569"/>
              </a:solidFill>
              <a:latin typeface="Museo 900" panose="02000000000000000000" pitchFamily="50" charset="0"/>
            </a:endParaRPr>
          </a:p>
          <a:p>
            <a:pPr algn="ctr"/>
            <a:endParaRPr lang="es-ES" sz="850" dirty="0" smtClean="0">
              <a:solidFill>
                <a:srgbClr val="003569"/>
              </a:solidFill>
              <a:latin typeface="Museo 900" panose="02000000000000000000" pitchFamily="50" charset="0"/>
            </a:endParaRPr>
          </a:p>
        </p:txBody>
      </p:sp>
      <p:sp>
        <p:nvSpPr>
          <p:cNvPr id="21" name="CuadroTexto 20"/>
          <p:cNvSpPr txBox="1"/>
          <p:nvPr/>
        </p:nvSpPr>
        <p:spPr>
          <a:xfrm>
            <a:off x="419882" y="4575996"/>
            <a:ext cx="179831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AR" sz="1400" dirty="0" smtClean="0">
                <a:solidFill>
                  <a:srgbClr val="003569"/>
                </a:solidFill>
                <a:latin typeface="Museo 900" panose="02000000000000000000" pitchFamily="50" charset="0"/>
              </a:rPr>
              <a:t>CABINAS DESDE</a:t>
            </a:r>
          </a:p>
          <a:p>
            <a:pPr algn="ctr"/>
            <a:r>
              <a:rPr lang="es-AR" sz="3200" dirty="0" smtClean="0">
                <a:solidFill>
                  <a:srgbClr val="003569"/>
                </a:solidFill>
                <a:latin typeface="Museo 900" panose="02000000000000000000" pitchFamily="50" charset="0"/>
              </a:rPr>
              <a:t>$00.000</a:t>
            </a:r>
          </a:p>
          <a:p>
            <a:pPr algn="ctr"/>
            <a:r>
              <a:rPr lang="es-AR" sz="1400" dirty="0">
                <a:solidFill>
                  <a:srgbClr val="003569"/>
                </a:solidFill>
                <a:latin typeface="Museo 900" panose="02000000000000000000" pitchFamily="50" charset="0"/>
              </a:rPr>
              <a:t>p</a:t>
            </a:r>
            <a:r>
              <a:rPr lang="es-AR" sz="1400" dirty="0" smtClean="0">
                <a:solidFill>
                  <a:srgbClr val="003569"/>
                </a:solidFill>
                <a:latin typeface="Museo 900" panose="02000000000000000000" pitchFamily="50" charset="0"/>
              </a:rPr>
              <a:t>or persona</a:t>
            </a:r>
            <a:endParaRPr lang="en-US" sz="1400" dirty="0">
              <a:solidFill>
                <a:srgbClr val="003569"/>
              </a:solidFill>
              <a:latin typeface="Museo 900" panose="02000000000000000000" pitchFamily="50" charset="0"/>
            </a:endParaRPr>
          </a:p>
        </p:txBody>
      </p:sp>
      <p:sp>
        <p:nvSpPr>
          <p:cNvPr id="19" name="Rectángulo redondeado 18"/>
          <p:cNvSpPr/>
          <p:nvPr/>
        </p:nvSpPr>
        <p:spPr>
          <a:xfrm>
            <a:off x="5559026" y="4307460"/>
            <a:ext cx="1762405" cy="1148764"/>
          </a:xfrm>
          <a:prstGeom prst="roundRect">
            <a:avLst>
              <a:gd name="adj" fmla="val 4371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600" dirty="0" smtClean="0">
                <a:solidFill>
                  <a:srgbClr val="003569"/>
                </a:solidFill>
                <a:latin typeface="Museo 900" panose="02000000000000000000" pitchFamily="50" charset="0"/>
              </a:rPr>
              <a:t>Logo </a:t>
            </a:r>
          </a:p>
          <a:p>
            <a:pPr algn="ctr"/>
            <a:r>
              <a:rPr lang="es-ES" sz="1600" dirty="0" smtClean="0">
                <a:solidFill>
                  <a:srgbClr val="003569"/>
                </a:solidFill>
                <a:latin typeface="Museo 900" panose="02000000000000000000" pitchFamily="50" charset="0"/>
              </a:rPr>
              <a:t>Agencia</a:t>
            </a:r>
            <a:endParaRPr lang="es-ES" sz="1600" dirty="0">
              <a:solidFill>
                <a:srgbClr val="003569"/>
              </a:solidFill>
              <a:latin typeface="Museo 900" panose="02000000000000000000" pitchFamily="50" charset="0"/>
            </a:endParaRPr>
          </a:p>
        </p:txBody>
      </p:sp>
      <p:pic>
        <p:nvPicPr>
          <p:cNvPr id="25" name="Imagen 2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5349" y="9122483"/>
            <a:ext cx="1929322" cy="1389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5346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1405</TotalTime>
  <Words>112</Words>
  <Application>Microsoft Office PowerPoint</Application>
  <PresentationFormat>Custom</PresentationFormat>
  <Paragraphs>40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Arial</vt:lpstr>
      <vt:lpstr>Calibri</vt:lpstr>
      <vt:lpstr>Calibri Light</vt:lpstr>
      <vt:lpstr>Museo 100</vt:lpstr>
      <vt:lpstr>Museo 300</vt:lpstr>
      <vt:lpstr>Museo 500</vt:lpstr>
      <vt:lpstr>Museo 900</vt:lpstr>
      <vt:lpstr>Tema de Office</vt:lpstr>
      <vt:lpstr>PowerPoint Presentation</vt:lpstr>
      <vt:lpstr>PowerPoint Presentation</vt:lpstr>
      <vt:lpstr>PowerPoint Presentation</vt:lpstr>
    </vt:vector>
  </TitlesOfParts>
  <Company>Costa Crociere S.p.A.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Maria Emilia Ruiz</dc:creator>
  <cp:lastModifiedBy>Costa, Eugenia (Costa)</cp:lastModifiedBy>
  <cp:revision>109</cp:revision>
  <dcterms:created xsi:type="dcterms:W3CDTF">2018-11-22T15:28:43Z</dcterms:created>
  <dcterms:modified xsi:type="dcterms:W3CDTF">2020-06-04T20:25:41Z</dcterms:modified>
</cp:coreProperties>
</file>