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283" r:id="rId3"/>
    <p:sldId id="284" r:id="rId4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7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100"/>
    <a:srgbClr val="003569"/>
    <a:srgbClr val="0070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39" autoAdjust="0"/>
    <p:restoredTop sz="94660"/>
  </p:normalViewPr>
  <p:slideViewPr>
    <p:cSldViewPr snapToGrid="0">
      <p:cViewPr varScale="1">
        <p:scale>
          <a:sx n="44" d="100"/>
          <a:sy n="44" d="100"/>
        </p:scale>
        <p:origin x="2048" y="56"/>
      </p:cViewPr>
      <p:guideLst>
        <p:guide orient="horz" pos="3367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7567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4779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9909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2706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7047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8972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615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1790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5648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1465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84383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50532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67"/>
          <a:stretch/>
        </p:blipFill>
        <p:spPr>
          <a:xfrm>
            <a:off x="9525" y="0"/>
            <a:ext cx="7550150" cy="106807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4210464" y="-763"/>
            <a:ext cx="2997951" cy="10691813"/>
          </a:xfrm>
          <a:prstGeom prst="rect">
            <a:avLst/>
          </a:prstGeom>
          <a:solidFill>
            <a:srgbClr val="00356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ectángulo redondeado 3"/>
          <p:cNvSpPr/>
          <p:nvPr/>
        </p:nvSpPr>
        <p:spPr>
          <a:xfrm>
            <a:off x="4655578" y="4106391"/>
            <a:ext cx="2174538" cy="1129414"/>
          </a:xfrm>
          <a:prstGeom prst="roundRect">
            <a:avLst>
              <a:gd name="adj" fmla="val 4371"/>
            </a:avLst>
          </a:prstGeom>
          <a:solidFill>
            <a:srgbClr val="FFD1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numCol="2" rtlCol="0" anchor="ctr"/>
          <a:lstStyle/>
          <a:p>
            <a:pPr algn="ctr"/>
            <a:endParaRPr lang="es-ES" sz="850" dirty="0">
              <a:solidFill>
                <a:srgbClr val="003569"/>
              </a:solidFill>
              <a:latin typeface="Museo 900" panose="02000000000000000000" pitchFamily="50" charset="0"/>
            </a:endParaRPr>
          </a:p>
          <a:p>
            <a:pPr algn="ctr"/>
            <a:endParaRPr lang="es-ES" sz="850" dirty="0" smtClean="0">
              <a:solidFill>
                <a:srgbClr val="003569"/>
              </a:solidFill>
              <a:latin typeface="Museo 900" panose="02000000000000000000" pitchFamily="50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4835294" y="4182624"/>
            <a:ext cx="17983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AR" sz="14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CABINAS DESDE</a:t>
            </a:r>
          </a:p>
          <a:p>
            <a:pPr algn="ctr"/>
            <a:r>
              <a:rPr lang="es-AR" sz="32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$00.000</a:t>
            </a:r>
          </a:p>
          <a:p>
            <a:pPr algn="ctr"/>
            <a:r>
              <a:rPr lang="es-AR" sz="1400" dirty="0">
                <a:solidFill>
                  <a:srgbClr val="003569"/>
                </a:solidFill>
                <a:latin typeface="Museo 900" panose="02000000000000000000" pitchFamily="50" charset="0"/>
              </a:rPr>
              <a:t>p</a:t>
            </a:r>
            <a:r>
              <a:rPr lang="es-AR" sz="14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or persona</a:t>
            </a:r>
            <a:endParaRPr lang="en-US" sz="1400" dirty="0">
              <a:solidFill>
                <a:srgbClr val="003569"/>
              </a:solidFill>
              <a:latin typeface="Museo 900" panose="02000000000000000000" pitchFamily="50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-152400" y="7656825"/>
            <a:ext cx="7359176" cy="2924311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 r="-13354" b="-2866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116" y="2041987"/>
            <a:ext cx="420625" cy="442763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698427" y="2005925"/>
            <a:ext cx="20537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Salida:</a:t>
            </a:r>
          </a:p>
          <a:p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DD </a:t>
            </a:r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de </a:t>
            </a:r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MM de AAAA</a:t>
            </a:r>
            <a:endParaRPr lang="en-US" sz="1600" dirty="0">
              <a:solidFill>
                <a:schemeClr val="bg1"/>
              </a:solidFill>
              <a:latin typeface="Museo 300" panose="02000000000000000000" pitchFamily="50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4363195" y="5615915"/>
            <a:ext cx="288422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altLang="es-ES" sz="900" dirty="0" smtClean="0">
                <a:solidFill>
                  <a:schemeClr val="bg1"/>
                </a:solidFill>
                <a:latin typeface="Museo 100" panose="02000000000000000000" pitchFamily="50" charset="0"/>
              </a:rPr>
              <a:t>LEGALES: XXXXXXXXXXXXXXXXXXXXXXXXXXXXXXXXXXXXXXXXXXXXXXXXXXXXXXXXXXXXXXXXXXXXXXXXXXXXXXXXXXX</a:t>
            </a:r>
            <a:endParaRPr lang="es-ES" altLang="es-ES" sz="900" dirty="0">
              <a:solidFill>
                <a:schemeClr val="bg1"/>
              </a:solidFill>
              <a:latin typeface="Museo 100" panose="02000000000000000000" pitchFamily="50" charset="0"/>
            </a:endParaRPr>
          </a:p>
          <a:p>
            <a:endParaRPr lang="en-US" sz="800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208" y="9297646"/>
            <a:ext cx="1809419" cy="1049493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4094138" y="931601"/>
            <a:ext cx="18117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400" dirty="0" smtClean="0">
                <a:solidFill>
                  <a:schemeClr val="bg1"/>
                </a:solidFill>
                <a:latin typeface="Museo 500" panose="02000000000000000000" pitchFamily="50" charset="0"/>
              </a:rPr>
              <a:t>Costa </a:t>
            </a:r>
            <a:r>
              <a:rPr lang="es-AR" sz="2400" dirty="0" smtClean="0">
                <a:solidFill>
                  <a:schemeClr val="bg1"/>
                </a:solidFill>
                <a:latin typeface="Museo 500" panose="02000000000000000000" pitchFamily="50" charset="0"/>
              </a:rPr>
              <a:t>XXXX</a:t>
            </a:r>
            <a:endParaRPr lang="en-US" sz="2400" dirty="0">
              <a:solidFill>
                <a:schemeClr val="bg1"/>
              </a:solidFill>
              <a:latin typeface="Museo 500" panose="02000000000000000000" pitchFamily="50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314646" y="1291536"/>
            <a:ext cx="1304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dirty="0" smtClean="0">
                <a:solidFill>
                  <a:schemeClr val="bg1"/>
                </a:solidFill>
                <a:latin typeface="Museo 500" panose="02000000000000000000" pitchFamily="50" charset="0"/>
              </a:rPr>
              <a:t>XX</a:t>
            </a:r>
            <a:r>
              <a:rPr lang="es-AR" dirty="0" smtClean="0">
                <a:solidFill>
                  <a:schemeClr val="bg1"/>
                </a:solidFill>
                <a:latin typeface="Museo 500" panose="02000000000000000000" pitchFamily="50" charset="0"/>
              </a:rPr>
              <a:t> </a:t>
            </a:r>
            <a:r>
              <a:rPr lang="es-AR" dirty="0" smtClean="0">
                <a:solidFill>
                  <a:schemeClr val="bg1"/>
                </a:solidFill>
                <a:latin typeface="Museo 500" panose="02000000000000000000" pitchFamily="50" charset="0"/>
              </a:rPr>
              <a:t>noches</a:t>
            </a:r>
            <a:endParaRPr lang="en-US" dirty="0">
              <a:solidFill>
                <a:schemeClr val="bg1"/>
              </a:solidFill>
              <a:latin typeface="Museo 500" panose="02000000000000000000" pitchFamily="50" charset="0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2874770" y="354928"/>
            <a:ext cx="4200939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22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000" i="1" dirty="0" smtClean="0">
                <a:solidFill>
                  <a:schemeClr val="bg1"/>
                </a:solidFill>
                <a:latin typeface="Museo 500" panose="02000000000000000000" pitchFamily="50" charset="0"/>
              </a:rPr>
              <a:t>¡</a:t>
            </a:r>
            <a:r>
              <a:rPr lang="es-AR" sz="4000" i="1" dirty="0">
                <a:solidFill>
                  <a:schemeClr val="bg1"/>
                </a:solidFill>
                <a:latin typeface="Museo 500" panose="02000000000000000000" pitchFamily="50" charset="0"/>
              </a:rPr>
              <a:t>Disfrutá </a:t>
            </a:r>
            <a:r>
              <a:rPr lang="es-AR" sz="4000" i="1" dirty="0" smtClean="0">
                <a:solidFill>
                  <a:schemeClr val="bg1"/>
                </a:solidFill>
                <a:latin typeface="Museo 500" panose="02000000000000000000" pitchFamily="50" charset="0"/>
              </a:rPr>
              <a:t>Japón!</a:t>
            </a:r>
            <a:endParaRPr lang="en-US" sz="4000" i="1" dirty="0">
              <a:solidFill>
                <a:schemeClr val="bg1"/>
              </a:solidFill>
              <a:latin typeface="Museo 500" panose="02000000000000000000" pitchFamily="50" charset="0"/>
            </a:endParaRPr>
          </a:p>
        </p:txBody>
      </p:sp>
      <p:sp>
        <p:nvSpPr>
          <p:cNvPr id="14" name="Rectángulo redondeado 13"/>
          <p:cNvSpPr/>
          <p:nvPr/>
        </p:nvSpPr>
        <p:spPr>
          <a:xfrm>
            <a:off x="232086" y="201581"/>
            <a:ext cx="1525214" cy="994159"/>
          </a:xfrm>
          <a:prstGeom prst="roundRect">
            <a:avLst>
              <a:gd name="adj" fmla="val 4371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Logo </a:t>
            </a:r>
          </a:p>
          <a:p>
            <a:pPr algn="ctr"/>
            <a:r>
              <a:rPr lang="es-ES" sz="16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Agencia</a:t>
            </a:r>
            <a:endParaRPr lang="es-ES" sz="1600" dirty="0">
              <a:solidFill>
                <a:srgbClr val="003569"/>
              </a:solidFill>
              <a:latin typeface="Museo 900" panose="02000000000000000000" pitchFamily="50" charset="0"/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4323113" y="2558862"/>
            <a:ext cx="2964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dirty="0" smtClean="0">
                <a:solidFill>
                  <a:schemeClr val="bg1"/>
                </a:solidFill>
              </a:rPr>
              <a:t>Itinerario: </a:t>
            </a:r>
            <a:r>
              <a:rPr lang="es-AR" sz="2000" dirty="0" err="1" smtClean="0">
                <a:solidFill>
                  <a:schemeClr val="bg1"/>
                </a:solidFill>
              </a:rPr>
              <a:t>xxxxxxxxxxxxx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841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6"/>
          <a:stretch/>
        </p:blipFill>
        <p:spPr>
          <a:xfrm>
            <a:off x="0" y="-1"/>
            <a:ext cx="7560850" cy="10691813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278645" y="0"/>
            <a:ext cx="3219564" cy="10691813"/>
          </a:xfrm>
          <a:prstGeom prst="rect">
            <a:avLst/>
          </a:prstGeom>
          <a:solidFill>
            <a:srgbClr val="00356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Rectángulo 4"/>
          <p:cNvSpPr/>
          <p:nvPr/>
        </p:nvSpPr>
        <p:spPr>
          <a:xfrm flipH="1">
            <a:off x="277469" y="7702188"/>
            <a:ext cx="7973901" cy="2924311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 r="-13354" b="-2866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CuadroTexto 5"/>
          <p:cNvSpPr txBox="1"/>
          <p:nvPr/>
        </p:nvSpPr>
        <p:spPr>
          <a:xfrm>
            <a:off x="393926" y="5615915"/>
            <a:ext cx="288422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altLang="es-ES" sz="900" dirty="0" smtClean="0">
                <a:solidFill>
                  <a:schemeClr val="bg1"/>
                </a:solidFill>
                <a:latin typeface="Museo 100" panose="02000000000000000000" pitchFamily="50" charset="0"/>
              </a:rPr>
              <a:t>LEGALES: XXXXXXXXXXXXXXXXXXXXXXXXXXXXXXXXXXXXXXXXXXXXXXXXXXXXXXXXXXXXXXXXXXXXXXXXXXXXXXXXX</a:t>
            </a:r>
            <a:endParaRPr lang="es-ES" altLang="es-ES" sz="900" dirty="0">
              <a:solidFill>
                <a:schemeClr val="bg1"/>
              </a:solidFill>
              <a:latin typeface="Museo 100" panose="02000000000000000000" pitchFamily="50" charset="0"/>
            </a:endParaRPr>
          </a:p>
          <a:p>
            <a:endParaRPr lang="en-US" sz="8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910" y="9379395"/>
            <a:ext cx="1809419" cy="1049493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310029" y="409981"/>
            <a:ext cx="6490424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22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s-AR" sz="4000" i="1" dirty="0" smtClean="0">
                <a:solidFill>
                  <a:schemeClr val="bg1"/>
                </a:solidFill>
                <a:latin typeface="Museo 500" panose="02000000000000000000" pitchFamily="50" charset="0"/>
              </a:rPr>
              <a:t>El Lejano Or</a:t>
            </a:r>
            <a:r>
              <a:rPr lang="es-AR" sz="4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500" panose="02000000000000000000" pitchFamily="50" charset="0"/>
              </a:rPr>
              <a:t>iente</a:t>
            </a:r>
            <a:endParaRPr lang="en-US" sz="4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useo 500" panose="02000000000000000000" pitchFamily="50" charset="0"/>
            </a:endParaRPr>
          </a:p>
        </p:txBody>
      </p:sp>
      <p:sp>
        <p:nvSpPr>
          <p:cNvPr id="9" name="Rectángulo redondeado 8"/>
          <p:cNvSpPr/>
          <p:nvPr/>
        </p:nvSpPr>
        <p:spPr>
          <a:xfrm>
            <a:off x="5681562" y="237371"/>
            <a:ext cx="1525214" cy="994159"/>
          </a:xfrm>
          <a:prstGeom prst="roundRect">
            <a:avLst>
              <a:gd name="adj" fmla="val 4371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Logo </a:t>
            </a:r>
          </a:p>
          <a:p>
            <a:pPr algn="ctr"/>
            <a:r>
              <a:rPr lang="es-ES" sz="16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Agencia</a:t>
            </a:r>
            <a:endParaRPr lang="es-ES" sz="1600" dirty="0">
              <a:solidFill>
                <a:srgbClr val="003569"/>
              </a:solidFill>
              <a:latin typeface="Museo 900" panose="02000000000000000000" pitchFamily="50" charset="0"/>
            </a:endParaRPr>
          </a:p>
        </p:txBody>
      </p:sp>
      <p:sp>
        <p:nvSpPr>
          <p:cNvPr id="10" name="Rectángulo redondeado 9"/>
          <p:cNvSpPr/>
          <p:nvPr/>
        </p:nvSpPr>
        <p:spPr>
          <a:xfrm>
            <a:off x="684798" y="4267498"/>
            <a:ext cx="2174538" cy="1129414"/>
          </a:xfrm>
          <a:prstGeom prst="roundRect">
            <a:avLst>
              <a:gd name="adj" fmla="val 4371"/>
            </a:avLst>
          </a:prstGeom>
          <a:solidFill>
            <a:srgbClr val="FFD1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numCol="2" rtlCol="0" anchor="ctr"/>
          <a:lstStyle/>
          <a:p>
            <a:pPr algn="ctr"/>
            <a:endParaRPr lang="es-ES" sz="850" dirty="0">
              <a:solidFill>
                <a:srgbClr val="003569"/>
              </a:solidFill>
              <a:latin typeface="Museo 900" panose="02000000000000000000" pitchFamily="50" charset="0"/>
            </a:endParaRPr>
          </a:p>
          <a:p>
            <a:pPr algn="ctr"/>
            <a:endParaRPr lang="es-ES" sz="850" dirty="0" smtClean="0">
              <a:solidFill>
                <a:srgbClr val="003569"/>
              </a:solidFill>
              <a:latin typeface="Museo 900" panose="02000000000000000000" pitchFamily="50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872910" y="4315936"/>
            <a:ext cx="17983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AR" sz="14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CABINAS DESDE</a:t>
            </a:r>
          </a:p>
          <a:p>
            <a:pPr algn="ctr"/>
            <a:r>
              <a:rPr lang="es-AR" sz="32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$00.000</a:t>
            </a:r>
          </a:p>
          <a:p>
            <a:pPr algn="ctr"/>
            <a:r>
              <a:rPr lang="es-AR" sz="1400" dirty="0">
                <a:solidFill>
                  <a:srgbClr val="003569"/>
                </a:solidFill>
                <a:latin typeface="Museo 900" panose="02000000000000000000" pitchFamily="50" charset="0"/>
              </a:rPr>
              <a:t>p</a:t>
            </a:r>
            <a:r>
              <a:rPr lang="es-AR" sz="14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or persona</a:t>
            </a:r>
            <a:endParaRPr lang="en-US" sz="1400" dirty="0">
              <a:solidFill>
                <a:srgbClr val="003569"/>
              </a:solidFill>
              <a:latin typeface="Museo 900" panose="02000000000000000000" pitchFamily="50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2" y="2461020"/>
            <a:ext cx="420625" cy="442763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834553" y="2424958"/>
            <a:ext cx="20537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Salida:</a:t>
            </a:r>
          </a:p>
          <a:p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DD</a:t>
            </a:r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</a:t>
            </a:r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de </a:t>
            </a:r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MM </a:t>
            </a:r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de </a:t>
            </a:r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AAAA</a:t>
            </a:r>
            <a:endParaRPr lang="en-US" sz="1600" dirty="0">
              <a:solidFill>
                <a:schemeClr val="bg1"/>
              </a:solidFill>
              <a:latin typeface="Museo 300" panose="02000000000000000000" pitchFamily="50" charset="0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230264" y="1002293"/>
            <a:ext cx="18117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400" dirty="0" smtClean="0">
                <a:solidFill>
                  <a:schemeClr val="bg1"/>
                </a:solidFill>
                <a:latin typeface="Museo 500" panose="02000000000000000000" pitchFamily="50" charset="0"/>
              </a:rPr>
              <a:t>Costa </a:t>
            </a:r>
            <a:r>
              <a:rPr lang="es-AR" sz="2400" dirty="0" smtClean="0">
                <a:solidFill>
                  <a:schemeClr val="bg1"/>
                </a:solidFill>
                <a:latin typeface="Museo 500" panose="02000000000000000000" pitchFamily="50" charset="0"/>
              </a:rPr>
              <a:t>XXXX</a:t>
            </a:r>
            <a:endParaRPr lang="en-US" sz="2400" dirty="0">
              <a:solidFill>
                <a:schemeClr val="bg1"/>
              </a:solidFill>
              <a:latin typeface="Museo 500" panose="02000000000000000000" pitchFamily="50" charset="0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385459" y="1362228"/>
            <a:ext cx="1304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dirty="0" smtClean="0">
                <a:solidFill>
                  <a:schemeClr val="bg1"/>
                </a:solidFill>
                <a:latin typeface="Museo 500" panose="02000000000000000000" pitchFamily="50" charset="0"/>
              </a:rPr>
              <a:t>XX</a:t>
            </a:r>
            <a:r>
              <a:rPr lang="es-AR" dirty="0" smtClean="0">
                <a:solidFill>
                  <a:schemeClr val="bg1"/>
                </a:solidFill>
                <a:latin typeface="Museo 500" panose="02000000000000000000" pitchFamily="50" charset="0"/>
              </a:rPr>
              <a:t> </a:t>
            </a:r>
            <a:r>
              <a:rPr lang="es-AR" dirty="0" smtClean="0">
                <a:solidFill>
                  <a:schemeClr val="bg1"/>
                </a:solidFill>
                <a:latin typeface="Museo 500" panose="02000000000000000000" pitchFamily="50" charset="0"/>
              </a:rPr>
              <a:t>noches</a:t>
            </a:r>
            <a:endParaRPr lang="en-US" dirty="0">
              <a:solidFill>
                <a:schemeClr val="bg1"/>
              </a:solidFill>
              <a:latin typeface="Museo 500" panose="02000000000000000000" pitchFamily="50" charset="0"/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393926" y="2977895"/>
            <a:ext cx="29643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dirty="0" smtClean="0">
                <a:solidFill>
                  <a:schemeClr val="bg1"/>
                </a:solidFill>
              </a:rPr>
              <a:t>Itinerario: </a:t>
            </a:r>
            <a:r>
              <a:rPr lang="es-AR" sz="2000" dirty="0" err="1" smtClean="0">
                <a:solidFill>
                  <a:schemeClr val="bg1"/>
                </a:solidFill>
              </a:rPr>
              <a:t>xxxxxxxxxxxxxxxxxxxxxxxxxxxxxxxxxxxxxxxxxxxxxxxxxx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729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6" r="23922"/>
          <a:stretch/>
        </p:blipFill>
        <p:spPr>
          <a:xfrm>
            <a:off x="9764" y="0"/>
            <a:ext cx="7555043" cy="5883594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3" y="4855028"/>
            <a:ext cx="7553145" cy="102856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4896" y="0"/>
            <a:ext cx="7549911" cy="163489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2249593" y="46164"/>
            <a:ext cx="4969566" cy="1323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AR" sz="4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500" panose="02000000000000000000" pitchFamily="50" charset="0"/>
              </a:rPr>
              <a:t>Lejano Oriente más </a:t>
            </a:r>
            <a:br>
              <a:rPr lang="es-AR" sz="4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500" panose="02000000000000000000" pitchFamily="50" charset="0"/>
              </a:rPr>
            </a:br>
            <a:endParaRPr lang="en-US" sz="4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useo 500" panose="02000000000000000000" pitchFamily="50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4100876" y="967097"/>
            <a:ext cx="18117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500" panose="02000000000000000000" pitchFamily="50" charset="0"/>
              </a:rPr>
              <a:t>Costa </a:t>
            </a:r>
            <a:r>
              <a:rPr lang="es-A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500" panose="02000000000000000000" pitchFamily="50" charset="0"/>
              </a:rPr>
              <a:t>XXXX</a:t>
            </a:r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useo 500" panose="02000000000000000000" pitchFamily="50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4542773" y="1307088"/>
            <a:ext cx="14310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500" panose="02000000000000000000" pitchFamily="50" charset="0"/>
              </a:rPr>
              <a:t>XX </a:t>
            </a:r>
            <a:r>
              <a:rPr lang="es-A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500" panose="02000000000000000000" pitchFamily="50" charset="0"/>
              </a:rPr>
              <a:t>noches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useo 500" panose="02000000000000000000" pitchFamily="50" charset="0"/>
            </a:endParaRPr>
          </a:p>
        </p:txBody>
      </p:sp>
      <p:sp>
        <p:nvSpPr>
          <p:cNvPr id="11" name="Rectángulo redondeado 10"/>
          <p:cNvSpPr/>
          <p:nvPr/>
        </p:nvSpPr>
        <p:spPr>
          <a:xfrm>
            <a:off x="5173330" y="5460860"/>
            <a:ext cx="2174538" cy="1129414"/>
          </a:xfrm>
          <a:prstGeom prst="roundRect">
            <a:avLst>
              <a:gd name="adj" fmla="val 4371"/>
            </a:avLst>
          </a:prstGeom>
          <a:solidFill>
            <a:srgbClr val="FFD1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numCol="2" rtlCol="0" anchor="ctr"/>
          <a:lstStyle/>
          <a:p>
            <a:pPr algn="ctr"/>
            <a:endParaRPr lang="es-ES" sz="850" dirty="0">
              <a:solidFill>
                <a:srgbClr val="003569"/>
              </a:solidFill>
              <a:latin typeface="Museo 900" panose="02000000000000000000" pitchFamily="50" charset="0"/>
            </a:endParaRPr>
          </a:p>
          <a:p>
            <a:pPr algn="ctr"/>
            <a:endParaRPr lang="es-ES" sz="850" dirty="0" smtClean="0">
              <a:solidFill>
                <a:srgbClr val="003569"/>
              </a:solidFill>
              <a:latin typeface="Museo 900" panose="02000000000000000000" pitchFamily="50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5353046" y="5537093"/>
            <a:ext cx="17983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AR" sz="14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CABINAS DESDE</a:t>
            </a:r>
          </a:p>
          <a:p>
            <a:pPr algn="ctr"/>
            <a:r>
              <a:rPr lang="es-AR" sz="32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$00.000</a:t>
            </a:r>
          </a:p>
          <a:p>
            <a:pPr algn="ctr"/>
            <a:r>
              <a:rPr lang="es-AR" sz="1400" dirty="0">
                <a:solidFill>
                  <a:srgbClr val="003569"/>
                </a:solidFill>
                <a:latin typeface="Museo 900" panose="02000000000000000000" pitchFamily="50" charset="0"/>
              </a:rPr>
              <a:t>p</a:t>
            </a:r>
            <a:r>
              <a:rPr lang="es-AR" sz="14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or persona</a:t>
            </a:r>
            <a:endParaRPr lang="en-US" sz="1400" dirty="0">
              <a:solidFill>
                <a:srgbClr val="003569"/>
              </a:solidFill>
              <a:latin typeface="Museo 900" panose="02000000000000000000" pitchFamily="50" charset="0"/>
            </a:endParaRPr>
          </a:p>
        </p:txBody>
      </p:sp>
      <p:sp>
        <p:nvSpPr>
          <p:cNvPr id="13" name="Rectángulo redondeado 12"/>
          <p:cNvSpPr/>
          <p:nvPr/>
        </p:nvSpPr>
        <p:spPr>
          <a:xfrm>
            <a:off x="192772" y="274388"/>
            <a:ext cx="1525214" cy="994159"/>
          </a:xfrm>
          <a:prstGeom prst="roundRect">
            <a:avLst>
              <a:gd name="adj" fmla="val 4371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Logo </a:t>
            </a:r>
          </a:p>
          <a:p>
            <a:pPr algn="ctr"/>
            <a:r>
              <a:rPr lang="es-ES" sz="16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Agencia</a:t>
            </a:r>
            <a:endParaRPr lang="es-ES" sz="1600" dirty="0">
              <a:solidFill>
                <a:srgbClr val="003569"/>
              </a:solidFill>
              <a:latin typeface="Museo 900" panose="02000000000000000000" pitchFamily="50" charset="0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647021" y="8256543"/>
            <a:ext cx="66045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400" dirty="0" smtClean="0">
                <a:solidFill>
                  <a:srgbClr val="003569"/>
                </a:solidFill>
                <a:latin typeface="Museo 300" panose="02000000000000000000" pitchFamily="50" charset="0"/>
              </a:rPr>
              <a:t>Salida:</a:t>
            </a:r>
          </a:p>
          <a:p>
            <a:r>
              <a:rPr lang="es-AR" sz="1400" dirty="0">
                <a:solidFill>
                  <a:srgbClr val="003569"/>
                </a:solidFill>
                <a:latin typeface="Museo 300" panose="02000000000000000000" pitchFamily="50" charset="0"/>
              </a:rPr>
              <a:t>DD de MM de </a:t>
            </a:r>
            <a:r>
              <a:rPr lang="es-AR" sz="1400" dirty="0" smtClean="0">
                <a:solidFill>
                  <a:srgbClr val="003569"/>
                </a:solidFill>
                <a:latin typeface="Museo 300" panose="02000000000000000000" pitchFamily="50" charset="0"/>
              </a:rPr>
              <a:t>AAAA: Itinerario: </a:t>
            </a:r>
            <a:r>
              <a:rPr lang="es-AR" sz="1400" dirty="0" err="1" smtClean="0">
                <a:solidFill>
                  <a:srgbClr val="003569"/>
                </a:solidFill>
                <a:latin typeface="Museo 300" panose="02000000000000000000" pitchFamily="50" charset="0"/>
              </a:rPr>
              <a:t>xxxxxxxxxxxxxxxxxxxxxxxxxxxxxxxxxx</a:t>
            </a:r>
            <a:endParaRPr lang="en-US" sz="1400" dirty="0">
              <a:solidFill>
                <a:srgbClr val="003569"/>
              </a:solidFill>
              <a:latin typeface="Museo 300" panose="02000000000000000000" pitchFamily="50" charset="0"/>
            </a:endParaRPr>
          </a:p>
          <a:p>
            <a:endParaRPr lang="en-US" sz="1400" dirty="0">
              <a:solidFill>
                <a:srgbClr val="003569"/>
              </a:solidFill>
              <a:latin typeface="Museo 300" panose="02000000000000000000" pitchFamily="50" charset="0"/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611371" y="7479651"/>
            <a:ext cx="18197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400" dirty="0" smtClean="0">
                <a:solidFill>
                  <a:srgbClr val="003569"/>
                </a:solidFill>
                <a:latin typeface="Museo 300" panose="02000000000000000000" pitchFamily="50" charset="0"/>
              </a:rPr>
              <a:t>Aéreo Ida:</a:t>
            </a:r>
          </a:p>
          <a:p>
            <a:r>
              <a:rPr lang="es-AR" sz="1400" dirty="0">
                <a:solidFill>
                  <a:srgbClr val="003569"/>
                </a:solidFill>
                <a:latin typeface="Museo 300" panose="02000000000000000000" pitchFamily="50" charset="0"/>
              </a:rPr>
              <a:t>DD de MM de AAAA</a:t>
            </a:r>
            <a:endParaRPr lang="en-US" sz="1400" dirty="0">
              <a:solidFill>
                <a:srgbClr val="003569"/>
              </a:solidFill>
              <a:latin typeface="Museo 300" panose="02000000000000000000" pitchFamily="50" charset="0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670264" y="9060954"/>
            <a:ext cx="18549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400" dirty="0" smtClean="0">
                <a:solidFill>
                  <a:srgbClr val="003569"/>
                </a:solidFill>
                <a:latin typeface="Museo 300" panose="02000000000000000000" pitchFamily="50" charset="0"/>
              </a:rPr>
              <a:t>Aéreo Vuelta:</a:t>
            </a:r>
          </a:p>
          <a:p>
            <a:r>
              <a:rPr lang="es-AR" sz="1400" dirty="0">
                <a:solidFill>
                  <a:srgbClr val="003569"/>
                </a:solidFill>
                <a:latin typeface="Museo 300" panose="02000000000000000000" pitchFamily="50" charset="0"/>
              </a:rPr>
              <a:t>DD de MM de AAAA</a:t>
            </a:r>
            <a:endParaRPr lang="en-US" sz="1400" dirty="0">
              <a:solidFill>
                <a:srgbClr val="003569"/>
              </a:solidFill>
              <a:latin typeface="Museo 300" panose="02000000000000000000" pitchFamily="50" charset="0"/>
            </a:endParaRPr>
          </a:p>
        </p:txBody>
      </p:sp>
      <p:grpSp>
        <p:nvGrpSpPr>
          <p:cNvPr id="17" name="Grupo 16"/>
          <p:cNvGrpSpPr/>
          <p:nvPr/>
        </p:nvGrpSpPr>
        <p:grpSpPr>
          <a:xfrm>
            <a:off x="296061" y="7591826"/>
            <a:ext cx="315310" cy="1821878"/>
            <a:chOff x="5111622" y="3881803"/>
            <a:chExt cx="315310" cy="1821878"/>
          </a:xfrm>
        </p:grpSpPr>
        <p:pic>
          <p:nvPicPr>
            <p:cNvPr id="18" name="Imagen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1622" y="4635087"/>
              <a:ext cx="315310" cy="315310"/>
            </a:xfrm>
            <a:prstGeom prst="rect">
              <a:avLst/>
            </a:prstGeom>
          </p:spPr>
        </p:pic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7191" y="5479510"/>
              <a:ext cx="224171" cy="224171"/>
            </a:xfrm>
            <a:prstGeom prst="rect">
              <a:avLst/>
            </a:prstGeom>
          </p:spPr>
        </p:pic>
        <p:pic>
          <p:nvPicPr>
            <p:cNvPr id="20" name="Imagen 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7192" y="3881803"/>
              <a:ext cx="224171" cy="224171"/>
            </a:xfrm>
            <a:prstGeom prst="rect">
              <a:avLst/>
            </a:prstGeom>
          </p:spPr>
        </p:pic>
      </p:grpSp>
      <p:sp>
        <p:nvSpPr>
          <p:cNvPr id="21" name="CuadroTexto 20"/>
          <p:cNvSpPr txBox="1"/>
          <p:nvPr/>
        </p:nvSpPr>
        <p:spPr>
          <a:xfrm>
            <a:off x="47329" y="9583542"/>
            <a:ext cx="763128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altLang="es-ES" sz="800" smtClean="0">
                <a:latin typeface="Museo 100" panose="02000000000000000000" pitchFamily="50" charset="0"/>
              </a:rPr>
              <a:t>LEGALES: XXXXXXXXXXXXXXXXXXXXXXXXXXXXXXXXXXXXXXXXXXXXXXXXXXXX</a:t>
            </a:r>
            <a:endParaRPr lang="es-ES" altLang="es-ES" sz="800" dirty="0">
              <a:latin typeface="Museo 100" panose="02000000000000000000" pitchFamily="50" charset="0"/>
            </a:endParaRPr>
          </a:p>
          <a:p>
            <a:endParaRPr lang="en-US" dirty="0">
              <a:solidFill>
                <a:srgbClr val="003569"/>
              </a:solidFill>
            </a:endParaRPr>
          </a:p>
        </p:txBody>
      </p:sp>
      <p:cxnSp>
        <p:nvCxnSpPr>
          <p:cNvPr id="22" name="Conector recto 21"/>
          <p:cNvCxnSpPr/>
          <p:nvPr/>
        </p:nvCxnSpPr>
        <p:spPr>
          <a:xfrm>
            <a:off x="269441" y="8116472"/>
            <a:ext cx="6909986" cy="0"/>
          </a:xfrm>
          <a:prstGeom prst="line">
            <a:avLst/>
          </a:prstGeom>
          <a:ln>
            <a:solidFill>
              <a:srgbClr val="0035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22"/>
          <p:cNvCxnSpPr/>
          <p:nvPr/>
        </p:nvCxnSpPr>
        <p:spPr>
          <a:xfrm>
            <a:off x="277462" y="8990767"/>
            <a:ext cx="6909986" cy="0"/>
          </a:xfrm>
          <a:prstGeom prst="line">
            <a:avLst/>
          </a:prstGeom>
          <a:ln>
            <a:solidFill>
              <a:srgbClr val="0035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3"/>
          <p:cNvCxnSpPr/>
          <p:nvPr/>
        </p:nvCxnSpPr>
        <p:spPr>
          <a:xfrm>
            <a:off x="269441" y="9553397"/>
            <a:ext cx="6909986" cy="0"/>
          </a:xfrm>
          <a:prstGeom prst="line">
            <a:avLst/>
          </a:prstGeom>
          <a:ln>
            <a:solidFill>
              <a:srgbClr val="0035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uadroTexto 24"/>
          <p:cNvSpPr txBox="1"/>
          <p:nvPr/>
        </p:nvSpPr>
        <p:spPr>
          <a:xfrm>
            <a:off x="182552" y="7058678"/>
            <a:ext cx="72417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400" i="1" dirty="0" smtClean="0">
                <a:solidFill>
                  <a:srgbClr val="003569"/>
                </a:solidFill>
                <a:latin typeface="Museo 500" panose="02000000000000000000" pitchFamily="50" charset="0"/>
              </a:rPr>
              <a:t>Del modo avión al modo crucero en un segundo </a:t>
            </a:r>
            <a:endParaRPr lang="en-US" sz="2400" i="1" dirty="0">
              <a:solidFill>
                <a:srgbClr val="003569"/>
              </a:solidFill>
              <a:latin typeface="Museo 500" panose="02000000000000000000" pitchFamily="50" charset="0"/>
            </a:endParaRPr>
          </a:p>
        </p:txBody>
      </p:sp>
      <p:pic>
        <p:nvPicPr>
          <p:cNvPr id="26" name="Imagen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00" y="5401991"/>
            <a:ext cx="1929322" cy="1389111"/>
          </a:xfrm>
          <a:prstGeom prst="rect">
            <a:avLst/>
          </a:prstGeom>
        </p:spPr>
      </p:pic>
      <p:sp>
        <p:nvSpPr>
          <p:cNvPr id="27" name="CuadroTexto 26"/>
          <p:cNvSpPr txBox="1"/>
          <p:nvPr/>
        </p:nvSpPr>
        <p:spPr>
          <a:xfrm>
            <a:off x="2655832" y="437154"/>
            <a:ext cx="40059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4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500" panose="02000000000000000000" pitchFamily="50" charset="0"/>
              </a:rPr>
              <a:t>cerca con </a:t>
            </a:r>
            <a:r>
              <a:rPr lang="es-AR" sz="4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500" panose="02000000000000000000" pitchFamily="50" charset="0"/>
              </a:rPr>
              <a:t>Costa</a:t>
            </a:r>
            <a:endParaRPr lang="en-US" sz="4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useo 500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72416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1463</TotalTime>
  <Words>114</Words>
  <Application>Microsoft Office PowerPoint</Application>
  <PresentationFormat>Custom</PresentationFormat>
  <Paragraphs>41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</vt:lpstr>
      <vt:lpstr>Calibri</vt:lpstr>
      <vt:lpstr>Calibri Light</vt:lpstr>
      <vt:lpstr>Museo 100</vt:lpstr>
      <vt:lpstr>Museo 300</vt:lpstr>
      <vt:lpstr>Museo 500</vt:lpstr>
      <vt:lpstr>Museo 900</vt:lpstr>
      <vt:lpstr>Tema de Office</vt:lpstr>
      <vt:lpstr>PowerPoint Presentation</vt:lpstr>
      <vt:lpstr>PowerPoint Presentation</vt:lpstr>
      <vt:lpstr>PowerPoint Presentation</vt:lpstr>
    </vt:vector>
  </TitlesOfParts>
  <Company>Costa Crociere S.p.A.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 Emilia Ruiz</dc:creator>
  <cp:lastModifiedBy>Costa, Eugenia (Costa)</cp:lastModifiedBy>
  <cp:revision>113</cp:revision>
  <dcterms:created xsi:type="dcterms:W3CDTF">2018-11-22T15:28:43Z</dcterms:created>
  <dcterms:modified xsi:type="dcterms:W3CDTF">2020-06-04T20:30:29Z</dcterms:modified>
</cp:coreProperties>
</file>