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8" r:id="rId4"/>
  </p:sldMasterIdLst>
  <p:notesMasterIdLst>
    <p:notesMasterId r:id="rId39"/>
  </p:notesMasterIdLst>
  <p:handoutMasterIdLst>
    <p:handoutMasterId r:id="rId40"/>
  </p:handoutMasterIdLst>
  <p:sldIdLst>
    <p:sldId id="256" r:id="rId5"/>
    <p:sldId id="4466" r:id="rId6"/>
    <p:sldId id="269" r:id="rId7"/>
    <p:sldId id="271" r:id="rId8"/>
    <p:sldId id="4425" r:id="rId9"/>
    <p:sldId id="4479" r:id="rId10"/>
    <p:sldId id="4482" r:id="rId11"/>
    <p:sldId id="4481" r:id="rId12"/>
    <p:sldId id="4483" r:id="rId13"/>
    <p:sldId id="4478" r:id="rId14"/>
    <p:sldId id="4445" r:id="rId15"/>
    <p:sldId id="4429" r:id="rId16"/>
    <p:sldId id="4440" r:id="rId17"/>
    <p:sldId id="4431" r:id="rId18"/>
    <p:sldId id="4441" r:id="rId19"/>
    <p:sldId id="4430" r:id="rId20"/>
    <p:sldId id="4442" r:id="rId21"/>
    <p:sldId id="4443" r:id="rId22"/>
    <p:sldId id="4432" r:id="rId23"/>
    <p:sldId id="4465" r:id="rId24"/>
    <p:sldId id="4464" r:id="rId25"/>
    <p:sldId id="4477" r:id="rId26"/>
    <p:sldId id="4448" r:id="rId27"/>
    <p:sldId id="4450" r:id="rId28"/>
    <p:sldId id="4449" r:id="rId29"/>
    <p:sldId id="4451" r:id="rId30"/>
    <p:sldId id="4452" r:id="rId31"/>
    <p:sldId id="4453" r:id="rId32"/>
    <p:sldId id="4454" r:id="rId33"/>
    <p:sldId id="4456" r:id="rId34"/>
    <p:sldId id="4457" r:id="rId35"/>
    <p:sldId id="4461" r:id="rId36"/>
    <p:sldId id="4476" r:id="rId37"/>
    <p:sldId id="265" r:id="rId38"/>
  </p:sldIdLst>
  <p:sldSz cx="12192000" cy="6858000"/>
  <p:notesSz cx="6858000" cy="9144000"/>
  <p:defaultTextStyle>
    <a:defPPr>
      <a:defRPr lang="it-IT"/>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469"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569"/>
    <a:srgbClr val="0070B9"/>
    <a:srgbClr val="E329A5"/>
    <a:srgbClr val="63666A"/>
    <a:srgbClr val="0057A2"/>
    <a:srgbClr val="FDC300"/>
    <a:srgbClr val="94C7ED"/>
    <a:srgbClr val="FFD100"/>
    <a:srgbClr val="D0CCCB"/>
    <a:srgbClr val="857D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F0B785-F01A-4F19-8337-34102619B05E}" v="142" dt="2020-04-30T15:18:27.719"/>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2" autoAdjust="0"/>
    <p:restoredTop sz="94249" autoAdjust="0"/>
  </p:normalViewPr>
  <p:slideViewPr>
    <p:cSldViewPr>
      <p:cViewPr varScale="1">
        <p:scale>
          <a:sx n="68" d="100"/>
          <a:sy n="68" d="100"/>
        </p:scale>
        <p:origin x="936" y="60"/>
      </p:cViewPr>
      <p:guideLst>
        <p:guide orient="horz" pos="2160"/>
        <p:guide pos="3840"/>
        <p:guide pos="7469"/>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66" d="100"/>
          <a:sy n="66" d="100"/>
        </p:scale>
        <p:origin x="-1278"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ggia, Jonatan (Costa)" userId="ada32f4b-29ae-4ee9-b0fa-ea640a52afdf" providerId="ADAL" clId="{6BF0B785-F01A-4F19-8337-34102619B05E}"/>
    <pc:docChg chg="custSel modSld">
      <pc:chgData name="Moggia, Jonatan (Costa)" userId="ada32f4b-29ae-4ee9-b0fa-ea640a52afdf" providerId="ADAL" clId="{6BF0B785-F01A-4F19-8337-34102619B05E}" dt="2020-04-30T15:18:28.968" v="1180" actId="6549"/>
      <pc:docMkLst>
        <pc:docMk/>
      </pc:docMkLst>
      <pc:sldChg chg="modSp mod">
        <pc:chgData name="Moggia, Jonatan (Costa)" userId="ada32f4b-29ae-4ee9-b0fa-ea640a52afdf" providerId="ADAL" clId="{6BF0B785-F01A-4F19-8337-34102619B05E}" dt="2020-04-30T14:38:58.244" v="143" actId="20577"/>
        <pc:sldMkLst>
          <pc:docMk/>
          <pc:sldMk cId="3262888081" sldId="271"/>
        </pc:sldMkLst>
        <pc:spChg chg="mod">
          <ac:chgData name="Moggia, Jonatan (Costa)" userId="ada32f4b-29ae-4ee9-b0fa-ea640a52afdf" providerId="ADAL" clId="{6BF0B785-F01A-4F19-8337-34102619B05E}" dt="2020-04-30T14:38:48.043" v="141" actId="20577"/>
          <ac:spMkLst>
            <pc:docMk/>
            <pc:sldMk cId="3262888081" sldId="271"/>
            <ac:spMk id="25" creationId="{CEA2D68D-9976-4652-B847-354905AE9898}"/>
          </ac:spMkLst>
        </pc:spChg>
        <pc:spChg chg="mod">
          <ac:chgData name="Moggia, Jonatan (Costa)" userId="ada32f4b-29ae-4ee9-b0fa-ea640a52afdf" providerId="ADAL" clId="{6BF0B785-F01A-4F19-8337-34102619B05E}" dt="2020-04-30T14:38:58.244" v="143" actId="20577"/>
          <ac:spMkLst>
            <pc:docMk/>
            <pc:sldMk cId="3262888081" sldId="271"/>
            <ac:spMk id="27" creationId="{94FDDE0C-D4B4-4EE0-9397-5FD38742328E}"/>
          </ac:spMkLst>
        </pc:spChg>
      </pc:sldChg>
      <pc:sldChg chg="modSp mod">
        <pc:chgData name="Moggia, Jonatan (Costa)" userId="ada32f4b-29ae-4ee9-b0fa-ea640a52afdf" providerId="ADAL" clId="{6BF0B785-F01A-4F19-8337-34102619B05E}" dt="2020-04-30T15:17:50.810" v="1177" actId="14100"/>
        <pc:sldMkLst>
          <pc:docMk/>
          <pc:sldMk cId="3907292979" sldId="4425"/>
        </pc:sldMkLst>
        <pc:spChg chg="mod">
          <ac:chgData name="Moggia, Jonatan (Costa)" userId="ada32f4b-29ae-4ee9-b0fa-ea640a52afdf" providerId="ADAL" clId="{6BF0B785-F01A-4F19-8337-34102619B05E}" dt="2020-04-30T15:17:50.810" v="1177" actId="14100"/>
          <ac:spMkLst>
            <pc:docMk/>
            <pc:sldMk cId="3907292979" sldId="4425"/>
            <ac:spMk id="28" creationId="{04196E83-B6C4-4BC3-9210-57FD2EEC5575}"/>
          </ac:spMkLst>
        </pc:spChg>
        <pc:spChg chg="mod">
          <ac:chgData name="Moggia, Jonatan (Costa)" userId="ada32f4b-29ae-4ee9-b0fa-ea640a52afdf" providerId="ADAL" clId="{6BF0B785-F01A-4F19-8337-34102619B05E}" dt="2020-04-30T14:41:09.360" v="170" actId="20577"/>
          <ac:spMkLst>
            <pc:docMk/>
            <pc:sldMk cId="3907292979" sldId="4425"/>
            <ac:spMk id="34" creationId="{517FF867-3813-4581-A2A9-5BD08DF3D78E}"/>
          </ac:spMkLst>
        </pc:spChg>
      </pc:sldChg>
      <pc:sldChg chg="addSp delSp modSp mod">
        <pc:chgData name="Moggia, Jonatan (Costa)" userId="ada32f4b-29ae-4ee9-b0fa-ea640a52afdf" providerId="ADAL" clId="{6BF0B785-F01A-4F19-8337-34102619B05E}" dt="2020-04-30T14:57:13.212" v="541" actId="1035"/>
        <pc:sldMkLst>
          <pc:docMk/>
          <pc:sldMk cId="1280935664" sldId="4448"/>
        </pc:sldMkLst>
        <pc:spChg chg="mod">
          <ac:chgData name="Moggia, Jonatan (Costa)" userId="ada32f4b-29ae-4ee9-b0fa-ea640a52afdf" providerId="ADAL" clId="{6BF0B785-F01A-4F19-8337-34102619B05E}" dt="2020-04-30T14:55:18.938" v="530" actId="20577"/>
          <ac:spMkLst>
            <pc:docMk/>
            <pc:sldMk cId="1280935664" sldId="4448"/>
            <ac:spMk id="7" creationId="{AECB271C-955B-4815-9F25-84B440690876}"/>
          </ac:spMkLst>
        </pc:spChg>
        <pc:spChg chg="mod">
          <ac:chgData name="Moggia, Jonatan (Costa)" userId="ada32f4b-29ae-4ee9-b0fa-ea640a52afdf" providerId="ADAL" clId="{6BF0B785-F01A-4F19-8337-34102619B05E}" dt="2020-04-30T14:55:24.913" v="531" actId="20577"/>
          <ac:spMkLst>
            <pc:docMk/>
            <pc:sldMk cId="1280935664" sldId="4448"/>
            <ac:spMk id="8" creationId="{4F5769E7-453F-421C-8327-F124C7FA3BCE}"/>
          </ac:spMkLst>
        </pc:spChg>
        <pc:spChg chg="add">
          <ac:chgData name="Moggia, Jonatan (Costa)" userId="ada32f4b-29ae-4ee9-b0fa-ea640a52afdf" providerId="ADAL" clId="{6BF0B785-F01A-4F19-8337-34102619B05E}" dt="2020-04-30T14:54:30.614" v="516"/>
          <ac:spMkLst>
            <pc:docMk/>
            <pc:sldMk cId="1280935664" sldId="4448"/>
            <ac:spMk id="9" creationId="{E9785C5F-3AD6-44F2-AB10-A2C485F5D17D}"/>
          </ac:spMkLst>
        </pc:spChg>
        <pc:spChg chg="mod">
          <ac:chgData name="Moggia, Jonatan (Costa)" userId="ada32f4b-29ae-4ee9-b0fa-ea640a52afdf" providerId="ADAL" clId="{6BF0B785-F01A-4F19-8337-34102619B05E}" dt="2020-04-30T14:54:54.742" v="529" actId="6549"/>
          <ac:spMkLst>
            <pc:docMk/>
            <pc:sldMk cId="1280935664" sldId="4448"/>
            <ac:spMk id="16" creationId="{A53549EE-32BE-41AE-BE33-88FE24A6FA19}"/>
          </ac:spMkLst>
        </pc:spChg>
        <pc:spChg chg="del">
          <ac:chgData name="Moggia, Jonatan (Costa)" userId="ada32f4b-29ae-4ee9-b0fa-ea640a52afdf" providerId="ADAL" clId="{6BF0B785-F01A-4F19-8337-34102619B05E}" dt="2020-04-30T14:54:29.605" v="515" actId="478"/>
          <ac:spMkLst>
            <pc:docMk/>
            <pc:sldMk cId="1280935664" sldId="4448"/>
            <ac:spMk id="18" creationId="{583BFAB9-A051-4801-AA4C-5EE612BCB1F6}"/>
          </ac:spMkLst>
        </pc:spChg>
        <pc:graphicFrameChg chg="add mod modGraphic">
          <ac:chgData name="Moggia, Jonatan (Costa)" userId="ada32f4b-29ae-4ee9-b0fa-ea640a52afdf" providerId="ADAL" clId="{6BF0B785-F01A-4F19-8337-34102619B05E}" dt="2020-04-30T14:57:13.212" v="541" actId="1035"/>
          <ac:graphicFrameMkLst>
            <pc:docMk/>
            <pc:sldMk cId="1280935664" sldId="4448"/>
            <ac:graphicFrameMk id="10" creationId="{FA67A124-D9F4-4BFE-8996-1B674A94B3BD}"/>
          </ac:graphicFrameMkLst>
        </pc:graphicFrameChg>
      </pc:sldChg>
      <pc:sldChg chg="addSp modSp mod">
        <pc:chgData name="Moggia, Jonatan (Costa)" userId="ada32f4b-29ae-4ee9-b0fa-ea640a52afdf" providerId="ADAL" clId="{6BF0B785-F01A-4F19-8337-34102619B05E}" dt="2020-04-30T15:03:14.568" v="996"/>
        <pc:sldMkLst>
          <pc:docMk/>
          <pc:sldMk cId="707545496" sldId="4449"/>
        </pc:sldMkLst>
        <pc:spChg chg="mod">
          <ac:chgData name="Moggia, Jonatan (Costa)" userId="ada32f4b-29ae-4ee9-b0fa-ea640a52afdf" providerId="ADAL" clId="{6BF0B785-F01A-4F19-8337-34102619B05E}" dt="2020-04-30T15:02:25.929" v="995" actId="20577"/>
          <ac:spMkLst>
            <pc:docMk/>
            <pc:sldMk cId="707545496" sldId="4449"/>
            <ac:spMk id="2" creationId="{5303202D-FAF2-40A6-9612-302C4B77F237}"/>
          </ac:spMkLst>
        </pc:spChg>
        <pc:spChg chg="mod">
          <ac:chgData name="Moggia, Jonatan (Costa)" userId="ada32f4b-29ae-4ee9-b0fa-ea640a52afdf" providerId="ADAL" clId="{6BF0B785-F01A-4F19-8337-34102619B05E}" dt="2020-04-30T14:43:42.010" v="288" actId="20577"/>
          <ac:spMkLst>
            <pc:docMk/>
            <pc:sldMk cId="707545496" sldId="4449"/>
            <ac:spMk id="7" creationId="{AECB271C-955B-4815-9F25-84B440690876}"/>
          </ac:spMkLst>
        </pc:spChg>
        <pc:spChg chg="mod">
          <ac:chgData name="Moggia, Jonatan (Costa)" userId="ada32f4b-29ae-4ee9-b0fa-ea640a52afdf" providerId="ADAL" clId="{6BF0B785-F01A-4F19-8337-34102619B05E}" dt="2020-04-30T14:43:47.518" v="289" actId="20577"/>
          <ac:spMkLst>
            <pc:docMk/>
            <pc:sldMk cId="707545496" sldId="4449"/>
            <ac:spMk id="8" creationId="{4F5769E7-453F-421C-8327-F124C7FA3BCE}"/>
          </ac:spMkLst>
        </pc:spChg>
        <pc:spChg chg="mod">
          <ac:chgData name="Moggia, Jonatan (Costa)" userId="ada32f4b-29ae-4ee9-b0fa-ea640a52afdf" providerId="ADAL" clId="{6BF0B785-F01A-4F19-8337-34102619B05E}" dt="2020-04-30T14:42:14.607" v="208" actId="20577"/>
          <ac:spMkLst>
            <pc:docMk/>
            <pc:sldMk cId="707545496" sldId="4449"/>
            <ac:spMk id="17" creationId="{5E573A92-529B-49CE-8B44-9BD970B4781C}"/>
          </ac:spMkLst>
        </pc:spChg>
        <pc:spChg chg="mod">
          <ac:chgData name="Moggia, Jonatan (Costa)" userId="ada32f4b-29ae-4ee9-b0fa-ea640a52afdf" providerId="ADAL" clId="{6BF0B785-F01A-4F19-8337-34102619B05E}" dt="2020-04-30T14:43:06.796" v="287" actId="20577"/>
          <ac:spMkLst>
            <pc:docMk/>
            <pc:sldMk cId="707545496" sldId="4449"/>
            <ac:spMk id="19" creationId="{DDDB9165-7F9A-4A4B-8C5C-E9D03FA49146}"/>
          </ac:spMkLst>
        </pc:spChg>
        <pc:graphicFrameChg chg="add">
          <ac:chgData name="Moggia, Jonatan (Costa)" userId="ada32f4b-29ae-4ee9-b0fa-ea640a52afdf" providerId="ADAL" clId="{6BF0B785-F01A-4F19-8337-34102619B05E}" dt="2020-04-30T15:03:14.568" v="996"/>
          <ac:graphicFrameMkLst>
            <pc:docMk/>
            <pc:sldMk cId="707545496" sldId="4449"/>
            <ac:graphicFrameMk id="9" creationId="{BD6BC493-752F-4AF3-B64F-F5013FCA8F39}"/>
          </ac:graphicFrameMkLst>
        </pc:graphicFrameChg>
      </pc:sldChg>
      <pc:sldChg chg="modSp mod">
        <pc:chgData name="Moggia, Jonatan (Costa)" userId="ada32f4b-29ae-4ee9-b0fa-ea640a52afdf" providerId="ADAL" clId="{6BF0B785-F01A-4F19-8337-34102619B05E}" dt="2020-04-30T15:02:11.127" v="993" actId="20577"/>
        <pc:sldMkLst>
          <pc:docMk/>
          <pc:sldMk cId="1778628433" sldId="4450"/>
        </pc:sldMkLst>
        <pc:spChg chg="mod">
          <ac:chgData name="Moggia, Jonatan (Costa)" userId="ada32f4b-29ae-4ee9-b0fa-ea640a52afdf" providerId="ADAL" clId="{6BF0B785-F01A-4F19-8337-34102619B05E}" dt="2020-04-30T14:57:24.117" v="543" actId="20577"/>
          <ac:spMkLst>
            <pc:docMk/>
            <pc:sldMk cId="1778628433" sldId="4450"/>
            <ac:spMk id="2" creationId="{01B5F7ED-C0A1-496A-8221-1E130973B008}"/>
          </ac:spMkLst>
        </pc:spChg>
        <pc:spChg chg="mod">
          <ac:chgData name="Moggia, Jonatan (Costa)" userId="ada32f4b-29ae-4ee9-b0fa-ea640a52afdf" providerId="ADAL" clId="{6BF0B785-F01A-4F19-8337-34102619B05E}" dt="2020-04-30T15:02:00.688" v="991" actId="20577"/>
          <ac:spMkLst>
            <pc:docMk/>
            <pc:sldMk cId="1778628433" sldId="4450"/>
            <ac:spMk id="4" creationId="{6632B728-E6B7-4F70-BD0E-0852D98CA32E}"/>
          </ac:spMkLst>
        </pc:spChg>
        <pc:spChg chg="mod">
          <ac:chgData name="Moggia, Jonatan (Costa)" userId="ada32f4b-29ae-4ee9-b0fa-ea640a52afdf" providerId="ADAL" clId="{6BF0B785-F01A-4F19-8337-34102619B05E}" dt="2020-04-30T15:02:06.760" v="992" actId="20577"/>
          <ac:spMkLst>
            <pc:docMk/>
            <pc:sldMk cId="1778628433" sldId="4450"/>
            <ac:spMk id="7" creationId="{F55C9B7C-9233-4333-84BC-273FFCC07FD9}"/>
          </ac:spMkLst>
        </pc:spChg>
        <pc:spChg chg="mod">
          <ac:chgData name="Moggia, Jonatan (Costa)" userId="ada32f4b-29ae-4ee9-b0fa-ea640a52afdf" providerId="ADAL" clId="{6BF0B785-F01A-4F19-8337-34102619B05E}" dt="2020-04-30T15:02:11.127" v="993" actId="20577"/>
          <ac:spMkLst>
            <pc:docMk/>
            <pc:sldMk cId="1778628433" sldId="4450"/>
            <ac:spMk id="8" creationId="{7DAE4A39-2E36-4571-9EE8-BE80FD221F05}"/>
          </ac:spMkLst>
        </pc:spChg>
      </pc:sldChg>
      <pc:sldChg chg="modSp mod">
        <pc:chgData name="Moggia, Jonatan (Costa)" userId="ada32f4b-29ae-4ee9-b0fa-ea640a52afdf" providerId="ADAL" clId="{6BF0B785-F01A-4F19-8337-34102619B05E}" dt="2020-04-30T15:05:15.848" v="1054" actId="20577"/>
        <pc:sldMkLst>
          <pc:docMk/>
          <pc:sldMk cId="1993040915" sldId="4451"/>
        </pc:sldMkLst>
        <pc:spChg chg="mod">
          <ac:chgData name="Moggia, Jonatan (Costa)" userId="ada32f4b-29ae-4ee9-b0fa-ea640a52afdf" providerId="ADAL" clId="{6BF0B785-F01A-4F19-8337-34102619B05E}" dt="2020-04-30T15:05:15.848" v="1054" actId="20577"/>
          <ac:spMkLst>
            <pc:docMk/>
            <pc:sldMk cId="1993040915" sldId="4451"/>
            <ac:spMk id="4" creationId="{6632B728-E6B7-4F70-BD0E-0852D98CA32E}"/>
          </ac:spMkLst>
        </pc:spChg>
        <pc:spChg chg="mod">
          <ac:chgData name="Moggia, Jonatan (Costa)" userId="ada32f4b-29ae-4ee9-b0fa-ea640a52afdf" providerId="ADAL" clId="{6BF0B785-F01A-4F19-8337-34102619B05E}" dt="2020-04-30T15:03:50.839" v="997" actId="20577"/>
          <ac:spMkLst>
            <pc:docMk/>
            <pc:sldMk cId="1993040915" sldId="4451"/>
            <ac:spMk id="6" creationId="{1964233D-2A74-4C8B-B75E-CA3435578543}"/>
          </ac:spMkLst>
        </pc:spChg>
        <pc:spChg chg="mod">
          <ac:chgData name="Moggia, Jonatan (Costa)" userId="ada32f4b-29ae-4ee9-b0fa-ea640a52afdf" providerId="ADAL" clId="{6BF0B785-F01A-4F19-8337-34102619B05E}" dt="2020-04-30T15:03:56.595" v="998" actId="20577"/>
          <ac:spMkLst>
            <pc:docMk/>
            <pc:sldMk cId="1993040915" sldId="4451"/>
            <ac:spMk id="7" creationId="{C32EED30-C84E-49E3-8B6B-E9E289DD8586}"/>
          </ac:spMkLst>
        </pc:spChg>
      </pc:sldChg>
      <pc:sldChg chg="modSp mod">
        <pc:chgData name="Moggia, Jonatan (Costa)" userId="ada32f4b-29ae-4ee9-b0fa-ea640a52afdf" providerId="ADAL" clId="{6BF0B785-F01A-4F19-8337-34102619B05E}" dt="2020-04-30T15:06:03.788" v="1088" actId="20577"/>
        <pc:sldMkLst>
          <pc:docMk/>
          <pc:sldMk cId="4223458707" sldId="4452"/>
        </pc:sldMkLst>
        <pc:spChg chg="mod">
          <ac:chgData name="Moggia, Jonatan (Costa)" userId="ada32f4b-29ae-4ee9-b0fa-ea640a52afdf" providerId="ADAL" clId="{6BF0B785-F01A-4F19-8337-34102619B05E}" dt="2020-04-30T15:05:22.411" v="1061" actId="20577"/>
          <ac:spMkLst>
            <pc:docMk/>
            <pc:sldMk cId="4223458707" sldId="4452"/>
            <ac:spMk id="2" creationId="{4F2CF2B0-5449-4814-B7EB-886225C2FFEB}"/>
          </ac:spMkLst>
        </pc:spChg>
        <pc:spChg chg="mod">
          <ac:chgData name="Moggia, Jonatan (Costa)" userId="ada32f4b-29ae-4ee9-b0fa-ea640a52afdf" providerId="ADAL" clId="{6BF0B785-F01A-4F19-8337-34102619B05E}" dt="2020-04-30T15:05:50.539" v="1086" actId="20577"/>
          <ac:spMkLst>
            <pc:docMk/>
            <pc:sldMk cId="4223458707" sldId="4452"/>
            <ac:spMk id="4" creationId="{68ADFE75-41E1-4B95-9823-C9D3763FB28E}"/>
          </ac:spMkLst>
        </pc:spChg>
        <pc:spChg chg="mod">
          <ac:chgData name="Moggia, Jonatan (Costa)" userId="ada32f4b-29ae-4ee9-b0fa-ea640a52afdf" providerId="ADAL" clId="{6BF0B785-F01A-4F19-8337-34102619B05E}" dt="2020-04-30T15:05:59.047" v="1087" actId="20577"/>
          <ac:spMkLst>
            <pc:docMk/>
            <pc:sldMk cId="4223458707" sldId="4452"/>
            <ac:spMk id="7" creationId="{DF550632-157E-4D1C-B190-0F1FB6007C33}"/>
          </ac:spMkLst>
        </pc:spChg>
        <pc:spChg chg="mod">
          <ac:chgData name="Moggia, Jonatan (Costa)" userId="ada32f4b-29ae-4ee9-b0fa-ea640a52afdf" providerId="ADAL" clId="{6BF0B785-F01A-4F19-8337-34102619B05E}" dt="2020-04-30T15:06:03.788" v="1088" actId="20577"/>
          <ac:spMkLst>
            <pc:docMk/>
            <pc:sldMk cId="4223458707" sldId="4452"/>
            <ac:spMk id="8" creationId="{C7519A81-27FD-4264-8DA9-B8921CA215B2}"/>
          </ac:spMkLst>
        </pc:spChg>
      </pc:sldChg>
      <pc:sldChg chg="addSp delSp modSp mod">
        <pc:chgData name="Moggia, Jonatan (Costa)" userId="ada32f4b-29ae-4ee9-b0fa-ea640a52afdf" providerId="ADAL" clId="{6BF0B785-F01A-4F19-8337-34102619B05E}" dt="2020-04-30T15:06:57.701" v="1093" actId="20577"/>
        <pc:sldMkLst>
          <pc:docMk/>
          <pc:sldMk cId="2445059770" sldId="4453"/>
        </pc:sldMkLst>
        <pc:spChg chg="mod">
          <ac:chgData name="Moggia, Jonatan (Costa)" userId="ada32f4b-29ae-4ee9-b0fa-ea640a52afdf" providerId="ADAL" clId="{6BF0B785-F01A-4F19-8337-34102619B05E}" dt="2020-04-30T15:06:57.701" v="1093" actId="20577"/>
          <ac:spMkLst>
            <pc:docMk/>
            <pc:sldMk cId="2445059770" sldId="4453"/>
            <ac:spMk id="4" creationId="{8EB17E60-7677-44D0-931E-4FA2D56B603E}"/>
          </ac:spMkLst>
        </pc:spChg>
        <pc:spChg chg="mod">
          <ac:chgData name="Moggia, Jonatan (Costa)" userId="ada32f4b-29ae-4ee9-b0fa-ea640a52afdf" providerId="ADAL" clId="{6BF0B785-F01A-4F19-8337-34102619B05E}" dt="2020-04-30T14:51:53.322" v="473" actId="14100"/>
          <ac:spMkLst>
            <pc:docMk/>
            <pc:sldMk cId="2445059770" sldId="4453"/>
            <ac:spMk id="6" creationId="{9922BEEF-9BE4-47EB-91B9-69B1F6CE353F}"/>
          </ac:spMkLst>
        </pc:spChg>
        <pc:spChg chg="mod">
          <ac:chgData name="Moggia, Jonatan (Costa)" userId="ada32f4b-29ae-4ee9-b0fa-ea640a52afdf" providerId="ADAL" clId="{6BF0B785-F01A-4F19-8337-34102619B05E}" dt="2020-04-30T14:52:19.770" v="479" actId="20577"/>
          <ac:spMkLst>
            <pc:docMk/>
            <pc:sldMk cId="2445059770" sldId="4453"/>
            <ac:spMk id="7" creationId="{E490E1D3-E97A-437D-AFDA-F965AF76E3D3}"/>
          </ac:spMkLst>
        </pc:spChg>
        <pc:spChg chg="mod">
          <ac:chgData name="Moggia, Jonatan (Costa)" userId="ada32f4b-29ae-4ee9-b0fa-ea640a52afdf" providerId="ADAL" clId="{6BF0B785-F01A-4F19-8337-34102619B05E}" dt="2020-04-30T14:52:24.989" v="480" actId="20577"/>
          <ac:spMkLst>
            <pc:docMk/>
            <pc:sldMk cId="2445059770" sldId="4453"/>
            <ac:spMk id="8" creationId="{9A9B5FA8-E79C-4745-8F55-AB45C13C5167}"/>
          </ac:spMkLst>
        </pc:spChg>
        <pc:picChg chg="del">
          <ac:chgData name="Moggia, Jonatan (Costa)" userId="ada32f4b-29ae-4ee9-b0fa-ea640a52afdf" providerId="ADAL" clId="{6BF0B785-F01A-4F19-8337-34102619B05E}" dt="2020-04-30T14:50:23.457" v="466" actId="478"/>
          <ac:picMkLst>
            <pc:docMk/>
            <pc:sldMk cId="2445059770" sldId="4453"/>
            <ac:picMk id="3" creationId="{289D4CAB-D8BE-4A98-8977-A30785D7F79D}"/>
          </ac:picMkLst>
        </pc:picChg>
        <pc:picChg chg="add mod">
          <ac:chgData name="Moggia, Jonatan (Costa)" userId="ada32f4b-29ae-4ee9-b0fa-ea640a52afdf" providerId="ADAL" clId="{6BF0B785-F01A-4F19-8337-34102619B05E}" dt="2020-04-30T14:51:55.274" v="474" actId="1076"/>
          <ac:picMkLst>
            <pc:docMk/>
            <pc:sldMk cId="2445059770" sldId="4453"/>
            <ac:picMk id="9" creationId="{5C031D5E-AFF7-46E0-8AB8-5CD0F09B9A21}"/>
          </ac:picMkLst>
        </pc:picChg>
      </pc:sldChg>
      <pc:sldChg chg="modSp mod">
        <pc:chgData name="Moggia, Jonatan (Costa)" userId="ada32f4b-29ae-4ee9-b0fa-ea640a52afdf" providerId="ADAL" clId="{6BF0B785-F01A-4F19-8337-34102619B05E}" dt="2020-04-30T15:08:03.843" v="1108" actId="20577"/>
        <pc:sldMkLst>
          <pc:docMk/>
          <pc:sldMk cId="1144959137" sldId="4454"/>
        </pc:sldMkLst>
        <pc:spChg chg="mod">
          <ac:chgData name="Moggia, Jonatan (Costa)" userId="ada32f4b-29ae-4ee9-b0fa-ea640a52afdf" providerId="ADAL" clId="{6BF0B785-F01A-4F19-8337-34102619B05E}" dt="2020-04-30T15:07:46.926" v="1106" actId="20577"/>
          <ac:spMkLst>
            <pc:docMk/>
            <pc:sldMk cId="1144959137" sldId="4454"/>
            <ac:spMk id="4" creationId="{BE5E29FD-C3B2-4CD7-AE01-C6A4BCA1B583}"/>
          </ac:spMkLst>
        </pc:spChg>
        <pc:spChg chg="mod">
          <ac:chgData name="Moggia, Jonatan (Costa)" userId="ada32f4b-29ae-4ee9-b0fa-ea640a52afdf" providerId="ADAL" clId="{6BF0B785-F01A-4F19-8337-34102619B05E}" dt="2020-04-30T15:07:58.309" v="1107" actId="20577"/>
          <ac:spMkLst>
            <pc:docMk/>
            <pc:sldMk cId="1144959137" sldId="4454"/>
            <ac:spMk id="9" creationId="{38BE502C-3DBD-4377-B4ED-AC051D16E2DB}"/>
          </ac:spMkLst>
        </pc:spChg>
        <pc:spChg chg="mod">
          <ac:chgData name="Moggia, Jonatan (Costa)" userId="ada32f4b-29ae-4ee9-b0fa-ea640a52afdf" providerId="ADAL" clId="{6BF0B785-F01A-4F19-8337-34102619B05E}" dt="2020-04-30T15:08:03.843" v="1108" actId="20577"/>
          <ac:spMkLst>
            <pc:docMk/>
            <pc:sldMk cId="1144959137" sldId="4454"/>
            <ac:spMk id="10" creationId="{482FE8DE-8409-45C4-B85C-3ED62716E374}"/>
          </ac:spMkLst>
        </pc:spChg>
      </pc:sldChg>
      <pc:sldChg chg="modSp mod">
        <pc:chgData name="Moggia, Jonatan (Costa)" userId="ada32f4b-29ae-4ee9-b0fa-ea640a52afdf" providerId="ADAL" clId="{6BF0B785-F01A-4F19-8337-34102619B05E}" dt="2020-04-30T15:08:41.053" v="1111" actId="20577"/>
        <pc:sldMkLst>
          <pc:docMk/>
          <pc:sldMk cId="2446064671" sldId="4456"/>
        </pc:sldMkLst>
        <pc:spChg chg="mod">
          <ac:chgData name="Moggia, Jonatan (Costa)" userId="ada32f4b-29ae-4ee9-b0fa-ea640a52afdf" providerId="ADAL" clId="{6BF0B785-F01A-4F19-8337-34102619B05E}" dt="2020-04-30T15:08:36.539" v="1110" actId="20577"/>
          <ac:spMkLst>
            <pc:docMk/>
            <pc:sldMk cId="2446064671" sldId="4456"/>
            <ac:spMk id="6" creationId="{5A42FCA8-6BE2-4849-9FC2-7F90B50122C3}"/>
          </ac:spMkLst>
        </pc:spChg>
        <pc:spChg chg="mod">
          <ac:chgData name="Moggia, Jonatan (Costa)" userId="ada32f4b-29ae-4ee9-b0fa-ea640a52afdf" providerId="ADAL" clId="{6BF0B785-F01A-4F19-8337-34102619B05E}" dt="2020-04-30T15:08:41.053" v="1111" actId="20577"/>
          <ac:spMkLst>
            <pc:docMk/>
            <pc:sldMk cId="2446064671" sldId="4456"/>
            <ac:spMk id="7" creationId="{0754DD21-5E09-4432-B960-7D8E5AF913B5}"/>
          </ac:spMkLst>
        </pc:spChg>
      </pc:sldChg>
      <pc:sldChg chg="modSp mod">
        <pc:chgData name="Moggia, Jonatan (Costa)" userId="ada32f4b-29ae-4ee9-b0fa-ea640a52afdf" providerId="ADAL" clId="{6BF0B785-F01A-4F19-8337-34102619B05E}" dt="2020-04-30T15:08:50.984" v="1113" actId="20577"/>
        <pc:sldMkLst>
          <pc:docMk/>
          <pc:sldMk cId="3182134677" sldId="4457"/>
        </pc:sldMkLst>
        <pc:spChg chg="mod">
          <ac:chgData name="Moggia, Jonatan (Costa)" userId="ada32f4b-29ae-4ee9-b0fa-ea640a52afdf" providerId="ADAL" clId="{6BF0B785-F01A-4F19-8337-34102619B05E}" dt="2020-04-30T15:08:47.292" v="1112" actId="20577"/>
          <ac:spMkLst>
            <pc:docMk/>
            <pc:sldMk cId="3182134677" sldId="4457"/>
            <ac:spMk id="6" creationId="{F9B5CE46-9FF3-4FDB-8476-19128DA0DFDF}"/>
          </ac:spMkLst>
        </pc:spChg>
        <pc:spChg chg="mod">
          <ac:chgData name="Moggia, Jonatan (Costa)" userId="ada32f4b-29ae-4ee9-b0fa-ea640a52afdf" providerId="ADAL" clId="{6BF0B785-F01A-4F19-8337-34102619B05E}" dt="2020-04-30T15:08:50.984" v="1113" actId="20577"/>
          <ac:spMkLst>
            <pc:docMk/>
            <pc:sldMk cId="3182134677" sldId="4457"/>
            <ac:spMk id="7" creationId="{2B494C10-A8EF-446B-BD32-6FEF7E2AFAB5}"/>
          </ac:spMkLst>
        </pc:spChg>
        <pc:spChg chg="mod">
          <ac:chgData name="Moggia, Jonatan (Costa)" userId="ada32f4b-29ae-4ee9-b0fa-ea640a52afdf" providerId="ADAL" clId="{6BF0B785-F01A-4F19-8337-34102619B05E}" dt="2020-04-30T15:08:24.695" v="1109" actId="20577"/>
          <ac:spMkLst>
            <pc:docMk/>
            <pc:sldMk cId="3182134677" sldId="4457"/>
            <ac:spMk id="13" creationId="{1F5A7D19-E250-492E-9517-FA2A060E4122}"/>
          </ac:spMkLst>
        </pc:spChg>
      </pc:sldChg>
      <pc:sldChg chg="modSp mod">
        <pc:chgData name="Moggia, Jonatan (Costa)" userId="ada32f4b-29ae-4ee9-b0fa-ea640a52afdf" providerId="ADAL" clId="{6BF0B785-F01A-4F19-8337-34102619B05E}" dt="2020-04-30T15:09:08.677" v="1116" actId="20577"/>
        <pc:sldMkLst>
          <pc:docMk/>
          <pc:sldMk cId="4113713256" sldId="4461"/>
        </pc:sldMkLst>
        <pc:spChg chg="mod">
          <ac:chgData name="Moggia, Jonatan (Costa)" userId="ada32f4b-29ae-4ee9-b0fa-ea640a52afdf" providerId="ADAL" clId="{6BF0B785-F01A-4F19-8337-34102619B05E}" dt="2020-04-30T14:46:06.129" v="384" actId="20577"/>
          <ac:spMkLst>
            <pc:docMk/>
            <pc:sldMk cId="4113713256" sldId="4461"/>
            <ac:spMk id="6" creationId="{45B474CA-BC68-4373-BDCE-1F4A76FF32F4}"/>
          </ac:spMkLst>
        </pc:spChg>
        <pc:spChg chg="mod">
          <ac:chgData name="Moggia, Jonatan (Costa)" userId="ada32f4b-29ae-4ee9-b0fa-ea640a52afdf" providerId="ADAL" clId="{6BF0B785-F01A-4F19-8337-34102619B05E}" dt="2020-04-30T14:46:12.857" v="385" actId="20577"/>
          <ac:spMkLst>
            <pc:docMk/>
            <pc:sldMk cId="4113713256" sldId="4461"/>
            <ac:spMk id="7" creationId="{530E6707-E257-45EF-BC02-60EF5BE3CD47}"/>
          </ac:spMkLst>
        </pc:spChg>
        <pc:spChg chg="mod">
          <ac:chgData name="Moggia, Jonatan (Costa)" userId="ada32f4b-29ae-4ee9-b0fa-ea640a52afdf" providerId="ADAL" clId="{6BF0B785-F01A-4F19-8337-34102619B05E}" dt="2020-04-30T15:09:08.677" v="1116" actId="20577"/>
          <ac:spMkLst>
            <pc:docMk/>
            <pc:sldMk cId="4113713256" sldId="4461"/>
            <ac:spMk id="9" creationId="{52B1CB99-DA6C-441F-BE8D-8AFEC5C2F8D2}"/>
          </ac:spMkLst>
        </pc:spChg>
      </pc:sldChg>
      <pc:sldChg chg="modSp mod">
        <pc:chgData name="Moggia, Jonatan (Costa)" userId="ada32f4b-29ae-4ee9-b0fa-ea640a52afdf" providerId="ADAL" clId="{6BF0B785-F01A-4F19-8337-34102619B05E}" dt="2020-04-30T14:36:02.420" v="7" actId="1036"/>
        <pc:sldMkLst>
          <pc:docMk/>
          <pc:sldMk cId="2619522833" sldId="4466"/>
        </pc:sldMkLst>
        <pc:spChg chg="mod">
          <ac:chgData name="Moggia, Jonatan (Costa)" userId="ada32f4b-29ae-4ee9-b0fa-ea640a52afdf" providerId="ADAL" clId="{6BF0B785-F01A-4F19-8337-34102619B05E}" dt="2020-04-30T14:35:50.583" v="6" actId="14100"/>
          <ac:spMkLst>
            <pc:docMk/>
            <pc:sldMk cId="2619522833" sldId="4466"/>
            <ac:spMk id="31" creationId="{5CA611CD-CB11-4029-9420-0F8C0312548C}"/>
          </ac:spMkLst>
        </pc:spChg>
        <pc:spChg chg="mod">
          <ac:chgData name="Moggia, Jonatan (Costa)" userId="ada32f4b-29ae-4ee9-b0fa-ea640a52afdf" providerId="ADAL" clId="{6BF0B785-F01A-4F19-8337-34102619B05E}" dt="2020-04-30T14:36:02.420" v="7" actId="1036"/>
          <ac:spMkLst>
            <pc:docMk/>
            <pc:sldMk cId="2619522833" sldId="4466"/>
            <ac:spMk id="39" creationId="{ED5D5138-4216-49EE-8E43-0D98D305B7C5}"/>
          </ac:spMkLst>
        </pc:spChg>
      </pc:sldChg>
      <pc:sldChg chg="modSp mod">
        <pc:chgData name="Moggia, Jonatan (Costa)" userId="ada32f4b-29ae-4ee9-b0fa-ea640a52afdf" providerId="ADAL" clId="{6BF0B785-F01A-4F19-8337-34102619B05E}" dt="2020-04-30T15:10:40.772" v="1172" actId="20577"/>
        <pc:sldMkLst>
          <pc:docMk/>
          <pc:sldMk cId="3208967901" sldId="4476"/>
        </pc:sldMkLst>
        <pc:spChg chg="mod">
          <ac:chgData name="Moggia, Jonatan (Costa)" userId="ada32f4b-29ae-4ee9-b0fa-ea640a52afdf" providerId="ADAL" clId="{6BF0B785-F01A-4F19-8337-34102619B05E}" dt="2020-04-30T15:10:35.786" v="1171" actId="20577"/>
          <ac:spMkLst>
            <pc:docMk/>
            <pc:sldMk cId="3208967901" sldId="4476"/>
            <ac:spMk id="12" creationId="{8A539B1A-81D4-4AD0-8456-CEAFE23E4D3A}"/>
          </ac:spMkLst>
        </pc:spChg>
        <pc:spChg chg="mod">
          <ac:chgData name="Moggia, Jonatan (Costa)" userId="ada32f4b-29ae-4ee9-b0fa-ea640a52afdf" providerId="ADAL" clId="{6BF0B785-F01A-4F19-8337-34102619B05E}" dt="2020-04-30T15:10:40.772" v="1172" actId="20577"/>
          <ac:spMkLst>
            <pc:docMk/>
            <pc:sldMk cId="3208967901" sldId="4476"/>
            <ac:spMk id="13" creationId="{F106056A-773E-453C-B237-540F6DA75A71}"/>
          </ac:spMkLst>
        </pc:spChg>
        <pc:spChg chg="mod">
          <ac:chgData name="Moggia, Jonatan (Costa)" userId="ada32f4b-29ae-4ee9-b0fa-ea640a52afdf" providerId="ADAL" clId="{6BF0B785-F01A-4F19-8337-34102619B05E}" dt="2020-04-30T15:10:08.330" v="1162"/>
          <ac:spMkLst>
            <pc:docMk/>
            <pc:sldMk cId="3208967901" sldId="4476"/>
            <ac:spMk id="15" creationId="{15DA05AD-FC2D-41DA-8AB2-41389CF97C3D}"/>
          </ac:spMkLst>
        </pc:spChg>
        <pc:spChg chg="mod">
          <ac:chgData name="Moggia, Jonatan (Costa)" userId="ada32f4b-29ae-4ee9-b0fa-ea640a52afdf" providerId="ADAL" clId="{6BF0B785-F01A-4F19-8337-34102619B05E}" dt="2020-04-30T15:10:27.275" v="1170" actId="20577"/>
          <ac:spMkLst>
            <pc:docMk/>
            <pc:sldMk cId="3208967901" sldId="4476"/>
            <ac:spMk id="22" creationId="{C49B5304-B8AD-4144-8DEC-1DF093B610C9}"/>
          </ac:spMkLst>
        </pc:spChg>
      </pc:sldChg>
      <pc:sldChg chg="modSp mod">
        <pc:chgData name="Moggia, Jonatan (Costa)" userId="ada32f4b-29ae-4ee9-b0fa-ea640a52afdf" providerId="ADAL" clId="{6BF0B785-F01A-4F19-8337-34102619B05E}" dt="2020-04-30T15:12:05.313" v="1176" actId="14100"/>
        <pc:sldMkLst>
          <pc:docMk/>
          <pc:sldMk cId="2247463453" sldId="4477"/>
        </pc:sldMkLst>
        <pc:spChg chg="mod">
          <ac:chgData name="Moggia, Jonatan (Costa)" userId="ada32f4b-29ae-4ee9-b0fa-ea640a52afdf" providerId="ADAL" clId="{6BF0B785-F01A-4F19-8337-34102619B05E}" dt="2020-04-30T15:11:54.617" v="1174" actId="20577"/>
          <ac:spMkLst>
            <pc:docMk/>
            <pc:sldMk cId="2247463453" sldId="4477"/>
            <ac:spMk id="13" creationId="{1E49AF7D-E743-4643-AF7A-3A4F651DEC09}"/>
          </ac:spMkLst>
        </pc:spChg>
        <pc:spChg chg="mod">
          <ac:chgData name="Moggia, Jonatan (Costa)" userId="ada32f4b-29ae-4ee9-b0fa-ea640a52afdf" providerId="ADAL" clId="{6BF0B785-F01A-4F19-8337-34102619B05E}" dt="2020-04-30T15:12:05.313" v="1176" actId="14100"/>
          <ac:spMkLst>
            <pc:docMk/>
            <pc:sldMk cId="2247463453" sldId="4477"/>
            <ac:spMk id="15" creationId="{D50D53A8-BDE6-4487-BF64-639FEEFDB16D}"/>
          </ac:spMkLst>
        </pc:spChg>
        <pc:spChg chg="mod">
          <ac:chgData name="Moggia, Jonatan (Costa)" userId="ada32f4b-29ae-4ee9-b0fa-ea640a52afdf" providerId="ADAL" clId="{6BF0B785-F01A-4F19-8337-34102619B05E}" dt="2020-04-30T15:11:44.862" v="1173" actId="20577"/>
          <ac:spMkLst>
            <pc:docMk/>
            <pc:sldMk cId="2247463453" sldId="4477"/>
            <ac:spMk id="16" creationId="{7B61A7BA-7296-46B4-919B-F9D303FB2E1B}"/>
          </ac:spMkLst>
        </pc:spChg>
      </pc:sldChg>
      <pc:sldChg chg="modSp mod">
        <pc:chgData name="Moggia, Jonatan (Costa)" userId="ada32f4b-29ae-4ee9-b0fa-ea640a52afdf" providerId="ADAL" clId="{6BF0B785-F01A-4F19-8337-34102619B05E}" dt="2020-04-30T14:46:27.856" v="391" actId="20577"/>
        <pc:sldMkLst>
          <pc:docMk/>
          <pc:sldMk cId="2252869566" sldId="4479"/>
        </pc:sldMkLst>
        <pc:spChg chg="mod">
          <ac:chgData name="Moggia, Jonatan (Costa)" userId="ada32f4b-29ae-4ee9-b0fa-ea640a52afdf" providerId="ADAL" clId="{6BF0B785-F01A-4F19-8337-34102619B05E}" dt="2020-04-30T14:46:27.856" v="391" actId="20577"/>
          <ac:spMkLst>
            <pc:docMk/>
            <pc:sldMk cId="2252869566" sldId="4479"/>
            <ac:spMk id="11" creationId="{A51F738C-E7F8-4CAA-96C0-B7DC256E3580}"/>
          </ac:spMkLst>
        </pc:spChg>
      </pc:sldChg>
      <pc:sldChg chg="modSp mod">
        <pc:chgData name="Moggia, Jonatan (Costa)" userId="ada32f4b-29ae-4ee9-b0fa-ea640a52afdf" providerId="ADAL" clId="{6BF0B785-F01A-4F19-8337-34102619B05E}" dt="2020-04-30T14:47:53.294" v="458" actId="20577"/>
        <pc:sldMkLst>
          <pc:docMk/>
          <pc:sldMk cId="754189391" sldId="4482"/>
        </pc:sldMkLst>
        <pc:spChg chg="mod">
          <ac:chgData name="Moggia, Jonatan (Costa)" userId="ada32f4b-29ae-4ee9-b0fa-ea640a52afdf" providerId="ADAL" clId="{6BF0B785-F01A-4F19-8337-34102619B05E}" dt="2020-04-30T14:46:38.895" v="396" actId="20577"/>
          <ac:spMkLst>
            <pc:docMk/>
            <pc:sldMk cId="754189391" sldId="4482"/>
            <ac:spMk id="2" creationId="{00000000-0000-0000-0000-000000000000}"/>
          </ac:spMkLst>
        </pc:spChg>
        <pc:spChg chg="mod">
          <ac:chgData name="Moggia, Jonatan (Costa)" userId="ada32f4b-29ae-4ee9-b0fa-ea640a52afdf" providerId="ADAL" clId="{6BF0B785-F01A-4F19-8337-34102619B05E}" dt="2020-04-30T14:47:53.294" v="458" actId="20577"/>
          <ac:spMkLst>
            <pc:docMk/>
            <pc:sldMk cId="754189391" sldId="4482"/>
            <ac:spMk id="13" creationId="{BF42E961-88DB-4174-8B63-DEADF1A8C372}"/>
          </ac:spMkLst>
        </pc:spChg>
      </pc:sldChg>
      <pc:sldChg chg="modSp mod">
        <pc:chgData name="Moggia, Jonatan (Costa)" userId="ada32f4b-29ae-4ee9-b0fa-ea640a52afdf" providerId="ADAL" clId="{6BF0B785-F01A-4F19-8337-34102619B05E}" dt="2020-04-30T15:18:28.968" v="1180" actId="6549"/>
        <pc:sldMkLst>
          <pc:docMk/>
          <pc:sldMk cId="2280328573" sldId="4483"/>
        </pc:sldMkLst>
        <pc:spChg chg="mod">
          <ac:chgData name="Moggia, Jonatan (Costa)" userId="ada32f4b-29ae-4ee9-b0fa-ea640a52afdf" providerId="ADAL" clId="{6BF0B785-F01A-4F19-8337-34102619B05E}" dt="2020-04-30T15:18:28.968" v="1180" actId="6549"/>
          <ac:spMkLst>
            <pc:docMk/>
            <pc:sldMk cId="2280328573" sldId="4483"/>
            <ac:spMk id="13" creationId="{BF42E961-88DB-4174-8B63-DEADF1A8C372}"/>
          </ac:spMkLst>
        </pc:spChg>
      </pc:sldChg>
    </pc:docChg>
  </pc:docChgLst>
  <pc:docChgLst>
    <pc:chgData name="Moggia, Jonatan (Costa)" userId="ada32f4b-29ae-4ee9-b0fa-ea640a52afdf" providerId="ADAL" clId="{23C1FCDF-267E-47AE-8176-D38B8F9E57A3}"/>
    <pc:docChg chg="custSel addSld delSld modSld sldOrd">
      <pc:chgData name="Moggia, Jonatan (Costa)" userId="ada32f4b-29ae-4ee9-b0fa-ea640a52afdf" providerId="ADAL" clId="{23C1FCDF-267E-47AE-8176-D38B8F9E57A3}" dt="2020-04-27T22:35:57.707" v="904" actId="20577"/>
      <pc:docMkLst>
        <pc:docMk/>
      </pc:docMkLst>
      <pc:sldChg chg="del">
        <pc:chgData name="Moggia, Jonatan (Costa)" userId="ada32f4b-29ae-4ee9-b0fa-ea640a52afdf" providerId="ADAL" clId="{23C1FCDF-267E-47AE-8176-D38B8F9E57A3}" dt="2020-04-27T19:47:36.595" v="53" actId="47"/>
        <pc:sldMkLst>
          <pc:docMk/>
          <pc:sldMk cId="4157843833" sldId="257"/>
        </pc:sldMkLst>
      </pc:sldChg>
      <pc:sldChg chg="modSp mod">
        <pc:chgData name="Moggia, Jonatan (Costa)" userId="ada32f4b-29ae-4ee9-b0fa-ea640a52afdf" providerId="ADAL" clId="{23C1FCDF-267E-47AE-8176-D38B8F9E57A3}" dt="2020-04-27T19:43:00.221" v="11" actId="20577"/>
        <pc:sldMkLst>
          <pc:docMk/>
          <pc:sldMk cId="3907292979" sldId="4425"/>
        </pc:sldMkLst>
        <pc:spChg chg="mod">
          <ac:chgData name="Moggia, Jonatan (Costa)" userId="ada32f4b-29ae-4ee9-b0fa-ea640a52afdf" providerId="ADAL" clId="{23C1FCDF-267E-47AE-8176-D38B8F9E57A3}" dt="2020-04-27T19:43:00.221" v="11" actId="20577"/>
          <ac:spMkLst>
            <pc:docMk/>
            <pc:sldMk cId="3907292979" sldId="4425"/>
            <ac:spMk id="34" creationId="{517FF867-3813-4581-A2A9-5BD08DF3D78E}"/>
          </ac:spMkLst>
        </pc:spChg>
      </pc:sldChg>
      <pc:sldChg chg="modSp del mod">
        <pc:chgData name="Moggia, Jonatan (Costa)" userId="ada32f4b-29ae-4ee9-b0fa-ea640a52afdf" providerId="ADAL" clId="{23C1FCDF-267E-47AE-8176-D38B8F9E57A3}" dt="2020-04-27T20:12:53.744" v="697" actId="47"/>
        <pc:sldMkLst>
          <pc:docMk/>
          <pc:sldMk cId="126607618" sldId="4434"/>
        </pc:sldMkLst>
        <pc:spChg chg="mod">
          <ac:chgData name="Moggia, Jonatan (Costa)" userId="ada32f4b-29ae-4ee9-b0fa-ea640a52afdf" providerId="ADAL" clId="{23C1FCDF-267E-47AE-8176-D38B8F9E57A3}" dt="2020-04-27T20:10:11.518" v="696" actId="1036"/>
          <ac:spMkLst>
            <pc:docMk/>
            <pc:sldMk cId="126607618" sldId="4434"/>
            <ac:spMk id="15" creationId="{D50D53A8-BDE6-4487-BF64-639FEEFDB16D}"/>
          </ac:spMkLst>
        </pc:spChg>
      </pc:sldChg>
      <pc:sldChg chg="del">
        <pc:chgData name="Moggia, Jonatan (Costa)" userId="ada32f4b-29ae-4ee9-b0fa-ea640a52afdf" providerId="ADAL" clId="{23C1FCDF-267E-47AE-8176-D38B8F9E57A3}" dt="2020-04-27T20:01:48.402" v="430" actId="47"/>
        <pc:sldMkLst>
          <pc:docMk/>
          <pc:sldMk cId="1782158549" sldId="4435"/>
        </pc:sldMkLst>
      </pc:sldChg>
      <pc:sldChg chg="del">
        <pc:chgData name="Moggia, Jonatan (Costa)" userId="ada32f4b-29ae-4ee9-b0fa-ea640a52afdf" providerId="ADAL" clId="{23C1FCDF-267E-47AE-8176-D38B8F9E57A3}" dt="2020-04-27T20:01:48.402" v="430" actId="47"/>
        <pc:sldMkLst>
          <pc:docMk/>
          <pc:sldMk cId="2747110188" sldId="4436"/>
        </pc:sldMkLst>
      </pc:sldChg>
      <pc:sldChg chg="del">
        <pc:chgData name="Moggia, Jonatan (Costa)" userId="ada32f4b-29ae-4ee9-b0fa-ea640a52afdf" providerId="ADAL" clId="{23C1FCDF-267E-47AE-8176-D38B8F9E57A3}" dt="2020-04-27T20:01:48.402" v="430" actId="47"/>
        <pc:sldMkLst>
          <pc:docMk/>
          <pc:sldMk cId="2236844688" sldId="4438"/>
        </pc:sldMkLst>
      </pc:sldChg>
      <pc:sldChg chg="del">
        <pc:chgData name="Moggia, Jonatan (Costa)" userId="ada32f4b-29ae-4ee9-b0fa-ea640a52afdf" providerId="ADAL" clId="{23C1FCDF-267E-47AE-8176-D38B8F9E57A3}" dt="2020-04-27T20:01:48.402" v="430" actId="47"/>
        <pc:sldMkLst>
          <pc:docMk/>
          <pc:sldMk cId="4153547607" sldId="4439"/>
        </pc:sldMkLst>
      </pc:sldChg>
      <pc:sldChg chg="ord">
        <pc:chgData name="Moggia, Jonatan (Costa)" userId="ada32f4b-29ae-4ee9-b0fa-ea640a52afdf" providerId="ADAL" clId="{23C1FCDF-267E-47AE-8176-D38B8F9E57A3}" dt="2020-04-27T19:52:51.036" v="193"/>
        <pc:sldMkLst>
          <pc:docMk/>
          <pc:sldMk cId="913528059" sldId="4445"/>
        </pc:sldMkLst>
      </pc:sldChg>
      <pc:sldChg chg="delSp modSp add del mod">
        <pc:chgData name="Moggia, Jonatan (Costa)" userId="ada32f4b-29ae-4ee9-b0fa-ea640a52afdf" providerId="ADAL" clId="{23C1FCDF-267E-47AE-8176-D38B8F9E57A3}" dt="2020-04-27T20:30:49.783" v="775" actId="20577"/>
        <pc:sldMkLst>
          <pc:docMk/>
          <pc:sldMk cId="1280935664" sldId="4448"/>
        </pc:sldMkLst>
        <pc:spChg chg="mod">
          <ac:chgData name="Moggia, Jonatan (Costa)" userId="ada32f4b-29ae-4ee9-b0fa-ea640a52afdf" providerId="ADAL" clId="{23C1FCDF-267E-47AE-8176-D38B8F9E57A3}" dt="2020-04-27T20:29:51.106" v="772" actId="20577"/>
          <ac:spMkLst>
            <pc:docMk/>
            <pc:sldMk cId="1280935664" sldId="4448"/>
            <ac:spMk id="2" creationId="{5303202D-FAF2-40A6-9612-302C4B77F237}"/>
          </ac:spMkLst>
        </pc:spChg>
        <pc:spChg chg="mod">
          <ac:chgData name="Moggia, Jonatan (Costa)" userId="ada32f4b-29ae-4ee9-b0fa-ea640a52afdf" providerId="ADAL" clId="{23C1FCDF-267E-47AE-8176-D38B8F9E57A3}" dt="2020-04-27T20:30:49.783" v="775" actId="20577"/>
          <ac:spMkLst>
            <pc:docMk/>
            <pc:sldMk cId="1280935664" sldId="4448"/>
            <ac:spMk id="16" creationId="{A53549EE-32BE-41AE-BE33-88FE24A6FA19}"/>
          </ac:spMkLst>
        </pc:spChg>
        <pc:picChg chg="del">
          <ac:chgData name="Moggia, Jonatan (Costa)" userId="ada32f4b-29ae-4ee9-b0fa-ea640a52afdf" providerId="ADAL" clId="{23C1FCDF-267E-47AE-8176-D38B8F9E57A3}" dt="2020-04-27T20:30:27.987" v="773" actId="478"/>
          <ac:picMkLst>
            <pc:docMk/>
            <pc:sldMk cId="1280935664" sldId="4448"/>
            <ac:picMk id="21" creationId="{5DADB1BD-6797-4EBE-A10F-0E8C5B376566}"/>
          </ac:picMkLst>
        </pc:picChg>
      </pc:sldChg>
      <pc:sldChg chg="delSp modSp add del mod">
        <pc:chgData name="Moggia, Jonatan (Costa)" userId="ada32f4b-29ae-4ee9-b0fa-ea640a52afdf" providerId="ADAL" clId="{23C1FCDF-267E-47AE-8176-D38B8F9E57A3}" dt="2020-04-27T22:16:30.701" v="820" actId="20577"/>
        <pc:sldMkLst>
          <pc:docMk/>
          <pc:sldMk cId="707545496" sldId="4449"/>
        </pc:sldMkLst>
        <pc:spChg chg="mod">
          <ac:chgData name="Moggia, Jonatan (Costa)" userId="ada32f4b-29ae-4ee9-b0fa-ea640a52afdf" providerId="ADAL" clId="{23C1FCDF-267E-47AE-8176-D38B8F9E57A3}" dt="2020-04-27T22:16:14.223" v="807" actId="20577"/>
          <ac:spMkLst>
            <pc:docMk/>
            <pc:sldMk cId="707545496" sldId="4449"/>
            <ac:spMk id="2" creationId="{5303202D-FAF2-40A6-9612-302C4B77F237}"/>
          </ac:spMkLst>
        </pc:spChg>
        <pc:spChg chg="mod">
          <ac:chgData name="Moggia, Jonatan (Costa)" userId="ada32f4b-29ae-4ee9-b0fa-ea640a52afdf" providerId="ADAL" clId="{23C1FCDF-267E-47AE-8176-D38B8F9E57A3}" dt="2020-04-27T22:16:30.701" v="820" actId="20577"/>
          <ac:spMkLst>
            <pc:docMk/>
            <pc:sldMk cId="707545496" sldId="4449"/>
            <ac:spMk id="17" creationId="{5E573A92-529B-49CE-8B44-9BD970B4781C}"/>
          </ac:spMkLst>
        </pc:spChg>
        <pc:picChg chg="del">
          <ac:chgData name="Moggia, Jonatan (Costa)" userId="ada32f4b-29ae-4ee9-b0fa-ea640a52afdf" providerId="ADAL" clId="{23C1FCDF-267E-47AE-8176-D38B8F9E57A3}" dt="2020-04-27T22:16:16.266" v="808" actId="478"/>
          <ac:picMkLst>
            <pc:docMk/>
            <pc:sldMk cId="707545496" sldId="4449"/>
            <ac:picMk id="21" creationId="{F84796CE-D084-462D-ABC4-06C5D7C36231}"/>
          </ac:picMkLst>
        </pc:picChg>
      </pc:sldChg>
      <pc:sldChg chg="modSp add del mod">
        <pc:chgData name="Moggia, Jonatan (Costa)" userId="ada32f4b-29ae-4ee9-b0fa-ea640a52afdf" providerId="ADAL" clId="{23C1FCDF-267E-47AE-8176-D38B8F9E57A3}" dt="2020-04-27T22:16:05.758" v="806" actId="20577"/>
        <pc:sldMkLst>
          <pc:docMk/>
          <pc:sldMk cId="1778628433" sldId="4450"/>
        </pc:sldMkLst>
        <pc:spChg chg="mod">
          <ac:chgData name="Moggia, Jonatan (Costa)" userId="ada32f4b-29ae-4ee9-b0fa-ea640a52afdf" providerId="ADAL" clId="{23C1FCDF-267E-47AE-8176-D38B8F9E57A3}" dt="2020-04-27T22:15:27.682" v="776" actId="20577"/>
          <ac:spMkLst>
            <pc:docMk/>
            <pc:sldMk cId="1778628433" sldId="4450"/>
            <ac:spMk id="2" creationId="{01B5F7ED-C0A1-496A-8221-1E130973B008}"/>
          </ac:spMkLst>
        </pc:spChg>
        <pc:spChg chg="mod">
          <ac:chgData name="Moggia, Jonatan (Costa)" userId="ada32f4b-29ae-4ee9-b0fa-ea640a52afdf" providerId="ADAL" clId="{23C1FCDF-267E-47AE-8176-D38B8F9E57A3}" dt="2020-04-27T22:16:05.758" v="806" actId="20577"/>
          <ac:spMkLst>
            <pc:docMk/>
            <pc:sldMk cId="1778628433" sldId="4450"/>
            <ac:spMk id="4" creationId="{6632B728-E6B7-4F70-BD0E-0852D98CA32E}"/>
          </ac:spMkLst>
        </pc:spChg>
      </pc:sldChg>
      <pc:sldChg chg="modSp add del mod">
        <pc:chgData name="Moggia, Jonatan (Costa)" userId="ada32f4b-29ae-4ee9-b0fa-ea640a52afdf" providerId="ADAL" clId="{23C1FCDF-267E-47AE-8176-D38B8F9E57A3}" dt="2020-04-27T22:16:52.722" v="824" actId="27636"/>
        <pc:sldMkLst>
          <pc:docMk/>
          <pc:sldMk cId="1993040915" sldId="4451"/>
        </pc:sldMkLst>
        <pc:spChg chg="mod">
          <ac:chgData name="Moggia, Jonatan (Costa)" userId="ada32f4b-29ae-4ee9-b0fa-ea640a52afdf" providerId="ADAL" clId="{23C1FCDF-267E-47AE-8176-D38B8F9E57A3}" dt="2020-04-27T22:16:45.053" v="821" actId="20577"/>
          <ac:spMkLst>
            <pc:docMk/>
            <pc:sldMk cId="1993040915" sldId="4451"/>
            <ac:spMk id="2" creationId="{01B5F7ED-C0A1-496A-8221-1E130973B008}"/>
          </ac:spMkLst>
        </pc:spChg>
        <pc:spChg chg="mod">
          <ac:chgData name="Moggia, Jonatan (Costa)" userId="ada32f4b-29ae-4ee9-b0fa-ea640a52afdf" providerId="ADAL" clId="{23C1FCDF-267E-47AE-8176-D38B8F9E57A3}" dt="2020-04-27T22:16:52.722" v="824" actId="27636"/>
          <ac:spMkLst>
            <pc:docMk/>
            <pc:sldMk cId="1993040915" sldId="4451"/>
            <ac:spMk id="4" creationId="{6632B728-E6B7-4F70-BD0E-0852D98CA32E}"/>
          </ac:spMkLst>
        </pc:spChg>
      </pc:sldChg>
      <pc:sldChg chg="modSp add del mod">
        <pc:chgData name="Moggia, Jonatan (Costa)" userId="ada32f4b-29ae-4ee9-b0fa-ea640a52afdf" providerId="ADAL" clId="{23C1FCDF-267E-47AE-8176-D38B8F9E57A3}" dt="2020-04-27T22:17:08.974" v="828" actId="27636"/>
        <pc:sldMkLst>
          <pc:docMk/>
          <pc:sldMk cId="4223458707" sldId="4452"/>
        </pc:sldMkLst>
        <pc:spChg chg="mod">
          <ac:chgData name="Moggia, Jonatan (Costa)" userId="ada32f4b-29ae-4ee9-b0fa-ea640a52afdf" providerId="ADAL" clId="{23C1FCDF-267E-47AE-8176-D38B8F9E57A3}" dt="2020-04-27T22:16:59.955" v="825" actId="20577"/>
          <ac:spMkLst>
            <pc:docMk/>
            <pc:sldMk cId="4223458707" sldId="4452"/>
            <ac:spMk id="2" creationId="{4F2CF2B0-5449-4814-B7EB-886225C2FFEB}"/>
          </ac:spMkLst>
        </pc:spChg>
        <pc:spChg chg="mod">
          <ac:chgData name="Moggia, Jonatan (Costa)" userId="ada32f4b-29ae-4ee9-b0fa-ea640a52afdf" providerId="ADAL" clId="{23C1FCDF-267E-47AE-8176-D38B8F9E57A3}" dt="2020-04-27T22:17:08.974" v="828" actId="27636"/>
          <ac:spMkLst>
            <pc:docMk/>
            <pc:sldMk cId="4223458707" sldId="4452"/>
            <ac:spMk id="4" creationId="{68ADFE75-41E1-4B95-9823-C9D3763FB28E}"/>
          </ac:spMkLst>
        </pc:spChg>
      </pc:sldChg>
      <pc:sldChg chg="modSp add del mod">
        <pc:chgData name="Moggia, Jonatan (Costa)" userId="ada32f4b-29ae-4ee9-b0fa-ea640a52afdf" providerId="ADAL" clId="{23C1FCDF-267E-47AE-8176-D38B8F9E57A3}" dt="2020-04-27T22:17:16.076" v="829" actId="20577"/>
        <pc:sldMkLst>
          <pc:docMk/>
          <pc:sldMk cId="2445059770" sldId="4453"/>
        </pc:sldMkLst>
        <pc:spChg chg="mod">
          <ac:chgData name="Moggia, Jonatan (Costa)" userId="ada32f4b-29ae-4ee9-b0fa-ea640a52afdf" providerId="ADAL" clId="{23C1FCDF-267E-47AE-8176-D38B8F9E57A3}" dt="2020-04-27T22:17:16.076" v="829" actId="20577"/>
          <ac:spMkLst>
            <pc:docMk/>
            <pc:sldMk cId="2445059770" sldId="4453"/>
            <ac:spMk id="2" creationId="{3FE3D874-479A-466E-A124-3D05084A8A0A}"/>
          </ac:spMkLst>
        </pc:spChg>
      </pc:sldChg>
      <pc:sldChg chg="modSp add del mod">
        <pc:chgData name="Moggia, Jonatan (Costa)" userId="ada32f4b-29ae-4ee9-b0fa-ea640a52afdf" providerId="ADAL" clId="{23C1FCDF-267E-47AE-8176-D38B8F9E57A3}" dt="2020-04-27T22:17:34.634" v="831" actId="27636"/>
        <pc:sldMkLst>
          <pc:docMk/>
          <pc:sldMk cId="1144959137" sldId="4454"/>
        </pc:sldMkLst>
        <pc:spChg chg="mod">
          <ac:chgData name="Moggia, Jonatan (Costa)" userId="ada32f4b-29ae-4ee9-b0fa-ea640a52afdf" providerId="ADAL" clId="{23C1FCDF-267E-47AE-8176-D38B8F9E57A3}" dt="2020-04-27T22:17:29.648" v="830" actId="20577"/>
          <ac:spMkLst>
            <pc:docMk/>
            <pc:sldMk cId="1144959137" sldId="4454"/>
            <ac:spMk id="2" creationId="{CC1D20DA-D96D-4052-AEDD-2F167DDF6820}"/>
          </ac:spMkLst>
        </pc:spChg>
        <pc:spChg chg="mod">
          <ac:chgData name="Moggia, Jonatan (Costa)" userId="ada32f4b-29ae-4ee9-b0fa-ea640a52afdf" providerId="ADAL" clId="{23C1FCDF-267E-47AE-8176-D38B8F9E57A3}" dt="2020-04-27T22:17:34.634" v="831" actId="27636"/>
          <ac:spMkLst>
            <pc:docMk/>
            <pc:sldMk cId="1144959137" sldId="4454"/>
            <ac:spMk id="4" creationId="{BE5E29FD-C3B2-4CD7-AE01-C6A4BCA1B583}"/>
          </ac:spMkLst>
        </pc:spChg>
      </pc:sldChg>
      <pc:sldChg chg="modSp add del mod">
        <pc:chgData name="Moggia, Jonatan (Costa)" userId="ada32f4b-29ae-4ee9-b0fa-ea640a52afdf" providerId="ADAL" clId="{23C1FCDF-267E-47AE-8176-D38B8F9E57A3}" dt="2020-04-27T22:17:45.264" v="833" actId="20577"/>
        <pc:sldMkLst>
          <pc:docMk/>
          <pc:sldMk cId="2446064671" sldId="4456"/>
        </pc:sldMkLst>
        <pc:spChg chg="mod">
          <ac:chgData name="Moggia, Jonatan (Costa)" userId="ada32f4b-29ae-4ee9-b0fa-ea640a52afdf" providerId="ADAL" clId="{23C1FCDF-267E-47AE-8176-D38B8F9E57A3}" dt="2020-04-27T22:17:41.343" v="832" actId="20577"/>
          <ac:spMkLst>
            <pc:docMk/>
            <pc:sldMk cId="2446064671" sldId="4456"/>
            <ac:spMk id="2" creationId="{79B2EC19-26D0-4D0D-9B44-4B54ADA62CF3}"/>
          </ac:spMkLst>
        </pc:spChg>
        <pc:spChg chg="mod">
          <ac:chgData name="Moggia, Jonatan (Costa)" userId="ada32f4b-29ae-4ee9-b0fa-ea640a52afdf" providerId="ADAL" clId="{23C1FCDF-267E-47AE-8176-D38B8F9E57A3}" dt="2020-04-27T22:17:45.264" v="833" actId="20577"/>
          <ac:spMkLst>
            <pc:docMk/>
            <pc:sldMk cId="2446064671" sldId="4456"/>
            <ac:spMk id="9" creationId="{D791CD47-8D8A-4CB3-A661-818ECDE8A99F}"/>
          </ac:spMkLst>
        </pc:spChg>
      </pc:sldChg>
      <pc:sldChg chg="modSp add del mod">
        <pc:chgData name="Moggia, Jonatan (Costa)" userId="ada32f4b-29ae-4ee9-b0fa-ea640a52afdf" providerId="ADAL" clId="{23C1FCDF-267E-47AE-8176-D38B8F9E57A3}" dt="2020-04-27T22:18:09.594" v="865" actId="20577"/>
        <pc:sldMkLst>
          <pc:docMk/>
          <pc:sldMk cId="3182134677" sldId="4457"/>
        </pc:sldMkLst>
        <pc:spChg chg="mod">
          <ac:chgData name="Moggia, Jonatan (Costa)" userId="ada32f4b-29ae-4ee9-b0fa-ea640a52afdf" providerId="ADAL" clId="{23C1FCDF-267E-47AE-8176-D38B8F9E57A3}" dt="2020-04-27T22:17:52.650" v="834" actId="20577"/>
          <ac:spMkLst>
            <pc:docMk/>
            <pc:sldMk cId="3182134677" sldId="4457"/>
            <ac:spMk id="2" creationId="{3B67D693-9C35-4295-BDE6-F250F3EBA3AD}"/>
          </ac:spMkLst>
        </pc:spChg>
        <pc:spChg chg="mod">
          <ac:chgData name="Moggia, Jonatan (Costa)" userId="ada32f4b-29ae-4ee9-b0fa-ea640a52afdf" providerId="ADAL" clId="{23C1FCDF-267E-47AE-8176-D38B8F9E57A3}" dt="2020-04-27T22:18:09.594" v="865" actId="20577"/>
          <ac:spMkLst>
            <pc:docMk/>
            <pc:sldMk cId="3182134677" sldId="4457"/>
            <ac:spMk id="13" creationId="{1F5A7D19-E250-492E-9517-FA2A060E4122}"/>
          </ac:spMkLst>
        </pc:spChg>
      </pc:sldChg>
      <pc:sldChg chg="modSp add del mod">
        <pc:chgData name="Moggia, Jonatan (Costa)" userId="ada32f4b-29ae-4ee9-b0fa-ea640a52afdf" providerId="ADAL" clId="{23C1FCDF-267E-47AE-8176-D38B8F9E57A3}" dt="2020-04-27T22:18:23.230" v="869" actId="27636"/>
        <pc:sldMkLst>
          <pc:docMk/>
          <pc:sldMk cId="4113713256" sldId="4461"/>
        </pc:sldMkLst>
        <pc:spChg chg="mod">
          <ac:chgData name="Moggia, Jonatan (Costa)" userId="ada32f4b-29ae-4ee9-b0fa-ea640a52afdf" providerId="ADAL" clId="{23C1FCDF-267E-47AE-8176-D38B8F9E57A3}" dt="2020-04-27T22:18:16.798" v="866" actId="20577"/>
          <ac:spMkLst>
            <pc:docMk/>
            <pc:sldMk cId="4113713256" sldId="4461"/>
            <ac:spMk id="2" creationId="{C80EB426-1229-40CF-9542-C8602A510E53}"/>
          </ac:spMkLst>
        </pc:spChg>
        <pc:spChg chg="mod">
          <ac:chgData name="Moggia, Jonatan (Costa)" userId="ada32f4b-29ae-4ee9-b0fa-ea640a52afdf" providerId="ADAL" clId="{23C1FCDF-267E-47AE-8176-D38B8F9E57A3}" dt="2020-04-27T22:18:23.230" v="869" actId="27636"/>
          <ac:spMkLst>
            <pc:docMk/>
            <pc:sldMk cId="4113713256" sldId="4461"/>
            <ac:spMk id="9" creationId="{52B1CB99-DA6C-441F-BE8D-8AFEC5C2F8D2}"/>
          </ac:spMkLst>
        </pc:spChg>
      </pc:sldChg>
      <pc:sldChg chg="add del">
        <pc:chgData name="Moggia, Jonatan (Costa)" userId="ada32f4b-29ae-4ee9-b0fa-ea640a52afdf" providerId="ADAL" clId="{23C1FCDF-267E-47AE-8176-D38B8F9E57A3}" dt="2020-04-27T20:28:25.587" v="766" actId="47"/>
        <pc:sldMkLst>
          <pc:docMk/>
          <pc:sldMk cId="3146089108" sldId="4462"/>
        </pc:sldMkLst>
      </pc:sldChg>
      <pc:sldChg chg="modSp mod">
        <pc:chgData name="Moggia, Jonatan (Costa)" userId="ada32f4b-29ae-4ee9-b0fa-ea640a52afdf" providerId="ADAL" clId="{23C1FCDF-267E-47AE-8176-D38B8F9E57A3}" dt="2020-04-27T22:35:57.707" v="904" actId="20577"/>
        <pc:sldMkLst>
          <pc:docMk/>
          <pc:sldMk cId="2619522833" sldId="4466"/>
        </pc:sldMkLst>
        <pc:spChg chg="mod">
          <ac:chgData name="Moggia, Jonatan (Costa)" userId="ada32f4b-29ae-4ee9-b0fa-ea640a52afdf" providerId="ADAL" clId="{23C1FCDF-267E-47AE-8176-D38B8F9E57A3}" dt="2020-04-27T22:35:27.922" v="879" actId="20577"/>
          <ac:spMkLst>
            <pc:docMk/>
            <pc:sldMk cId="2619522833" sldId="4466"/>
            <ac:spMk id="2" creationId="{00000000-0000-0000-0000-000000000000}"/>
          </ac:spMkLst>
        </pc:spChg>
        <pc:spChg chg="mod">
          <ac:chgData name="Moggia, Jonatan (Costa)" userId="ada32f4b-29ae-4ee9-b0fa-ea640a52afdf" providerId="ADAL" clId="{23C1FCDF-267E-47AE-8176-D38B8F9E57A3}" dt="2020-04-27T22:35:39.451" v="888" actId="14100"/>
          <ac:spMkLst>
            <pc:docMk/>
            <pc:sldMk cId="2619522833" sldId="4466"/>
            <ac:spMk id="27" creationId="{93170E0D-55A5-49DF-99B7-1C6C394CAAC9}"/>
          </ac:spMkLst>
        </pc:spChg>
        <pc:spChg chg="mod">
          <ac:chgData name="Moggia, Jonatan (Costa)" userId="ada32f4b-29ae-4ee9-b0fa-ea640a52afdf" providerId="ADAL" clId="{23C1FCDF-267E-47AE-8176-D38B8F9E57A3}" dt="2020-04-27T19:46:29.318" v="27" actId="255"/>
          <ac:spMkLst>
            <pc:docMk/>
            <pc:sldMk cId="2619522833" sldId="4466"/>
            <ac:spMk id="39" creationId="{ED5D5138-4216-49EE-8E43-0D98D305B7C5}"/>
          </ac:spMkLst>
        </pc:spChg>
        <pc:spChg chg="mod">
          <ac:chgData name="Moggia, Jonatan (Costa)" userId="ada32f4b-29ae-4ee9-b0fa-ea640a52afdf" providerId="ADAL" clId="{23C1FCDF-267E-47AE-8176-D38B8F9E57A3}" dt="2020-04-27T22:35:57.707" v="904" actId="20577"/>
          <ac:spMkLst>
            <pc:docMk/>
            <pc:sldMk cId="2619522833" sldId="4466"/>
            <ac:spMk id="40" creationId="{07A5B5F7-225F-4EA8-B66D-E8320FF7BA75}"/>
          </ac:spMkLst>
        </pc:spChg>
        <pc:spChg chg="mod">
          <ac:chgData name="Moggia, Jonatan (Costa)" userId="ada32f4b-29ae-4ee9-b0fa-ea640a52afdf" providerId="ADAL" clId="{23C1FCDF-267E-47AE-8176-D38B8F9E57A3}" dt="2020-04-27T19:45:55.675" v="17" actId="255"/>
          <ac:spMkLst>
            <pc:docMk/>
            <pc:sldMk cId="2619522833" sldId="4466"/>
            <ac:spMk id="43" creationId="{12275047-553D-4E4A-A05C-0DBA142BB977}"/>
          </ac:spMkLst>
        </pc:spChg>
        <pc:spChg chg="mod">
          <ac:chgData name="Moggia, Jonatan (Costa)" userId="ada32f4b-29ae-4ee9-b0fa-ea640a52afdf" providerId="ADAL" clId="{23C1FCDF-267E-47AE-8176-D38B8F9E57A3}" dt="2020-04-27T19:46:02.320" v="19" actId="255"/>
          <ac:spMkLst>
            <pc:docMk/>
            <pc:sldMk cId="2619522833" sldId="4466"/>
            <ac:spMk id="45" creationId="{7AF5B7E1-A86E-48C3-A16A-DE07BE54736D}"/>
          </ac:spMkLst>
        </pc:spChg>
        <pc:spChg chg="mod">
          <ac:chgData name="Moggia, Jonatan (Costa)" userId="ada32f4b-29ae-4ee9-b0fa-ea640a52afdf" providerId="ADAL" clId="{23C1FCDF-267E-47AE-8176-D38B8F9E57A3}" dt="2020-04-27T19:46:10.232" v="21" actId="255"/>
          <ac:spMkLst>
            <pc:docMk/>
            <pc:sldMk cId="2619522833" sldId="4466"/>
            <ac:spMk id="46" creationId="{07E5255E-E0C4-408D-8075-C880943470E0}"/>
          </ac:spMkLst>
        </pc:spChg>
        <pc:spChg chg="mod">
          <ac:chgData name="Moggia, Jonatan (Costa)" userId="ada32f4b-29ae-4ee9-b0fa-ea640a52afdf" providerId="ADAL" clId="{23C1FCDF-267E-47AE-8176-D38B8F9E57A3}" dt="2020-04-27T19:46:16.524" v="23" actId="255"/>
          <ac:spMkLst>
            <pc:docMk/>
            <pc:sldMk cId="2619522833" sldId="4466"/>
            <ac:spMk id="49" creationId="{13A49BA8-23CB-4631-8DB8-66E9B75AC26D}"/>
          </ac:spMkLst>
        </pc:spChg>
        <pc:spChg chg="mod">
          <ac:chgData name="Moggia, Jonatan (Costa)" userId="ada32f4b-29ae-4ee9-b0fa-ea640a52afdf" providerId="ADAL" clId="{23C1FCDF-267E-47AE-8176-D38B8F9E57A3}" dt="2020-04-27T19:46:23.954" v="25" actId="255"/>
          <ac:spMkLst>
            <pc:docMk/>
            <pc:sldMk cId="2619522833" sldId="4466"/>
            <ac:spMk id="51" creationId="{A3570494-3C2B-4A32-98B6-F87613183653}"/>
          </ac:spMkLst>
        </pc:spChg>
        <pc:spChg chg="mod">
          <ac:chgData name="Moggia, Jonatan (Costa)" userId="ada32f4b-29ae-4ee9-b0fa-ea640a52afdf" providerId="ADAL" clId="{23C1FCDF-267E-47AE-8176-D38B8F9E57A3}" dt="2020-04-27T19:46:35.769" v="29" actId="255"/>
          <ac:spMkLst>
            <pc:docMk/>
            <pc:sldMk cId="2619522833" sldId="4466"/>
            <ac:spMk id="61" creationId="{54783948-D9F8-4B65-80AC-825B3BE5ECC8}"/>
          </ac:spMkLst>
        </pc:spChg>
        <pc:spChg chg="mod">
          <ac:chgData name="Moggia, Jonatan (Costa)" userId="ada32f4b-29ae-4ee9-b0fa-ea640a52afdf" providerId="ADAL" clId="{23C1FCDF-267E-47AE-8176-D38B8F9E57A3}" dt="2020-04-27T19:47:07.093" v="45" actId="6549"/>
          <ac:spMkLst>
            <pc:docMk/>
            <pc:sldMk cId="2619522833" sldId="4466"/>
            <ac:spMk id="68" creationId="{5B308F65-1686-4E90-8230-3961333A9267}"/>
          </ac:spMkLst>
        </pc:spChg>
        <pc:spChg chg="mod">
          <ac:chgData name="Moggia, Jonatan (Costa)" userId="ada32f4b-29ae-4ee9-b0fa-ea640a52afdf" providerId="ADAL" clId="{23C1FCDF-267E-47AE-8176-D38B8F9E57A3}" dt="2020-04-27T19:47:17.066" v="46" actId="255"/>
          <ac:spMkLst>
            <pc:docMk/>
            <pc:sldMk cId="2619522833" sldId="4466"/>
            <ac:spMk id="69" creationId="{E601402C-CB7F-45B5-8F1D-30D4ACD07883}"/>
          </ac:spMkLst>
        </pc:spChg>
        <pc:spChg chg="mod">
          <ac:chgData name="Moggia, Jonatan (Costa)" userId="ada32f4b-29ae-4ee9-b0fa-ea640a52afdf" providerId="ADAL" clId="{23C1FCDF-267E-47AE-8176-D38B8F9E57A3}" dt="2020-04-27T19:47:21.874" v="48" actId="255"/>
          <ac:spMkLst>
            <pc:docMk/>
            <pc:sldMk cId="2619522833" sldId="4466"/>
            <ac:spMk id="71" creationId="{26CEEB51-DA0D-435F-B081-E553B80751B8}"/>
          </ac:spMkLst>
        </pc:spChg>
        <pc:spChg chg="mod">
          <ac:chgData name="Moggia, Jonatan (Costa)" userId="ada32f4b-29ae-4ee9-b0fa-ea640a52afdf" providerId="ADAL" clId="{23C1FCDF-267E-47AE-8176-D38B8F9E57A3}" dt="2020-04-27T19:47:26.688" v="50" actId="255"/>
          <ac:spMkLst>
            <pc:docMk/>
            <pc:sldMk cId="2619522833" sldId="4466"/>
            <ac:spMk id="72" creationId="{71D4DD8C-69A6-48C2-834A-079388061F05}"/>
          </ac:spMkLst>
        </pc:spChg>
        <pc:spChg chg="mod">
          <ac:chgData name="Moggia, Jonatan (Costa)" userId="ada32f4b-29ae-4ee9-b0fa-ea640a52afdf" providerId="ADAL" clId="{23C1FCDF-267E-47AE-8176-D38B8F9E57A3}" dt="2020-04-27T19:47:32.788" v="52" actId="255"/>
          <ac:spMkLst>
            <pc:docMk/>
            <pc:sldMk cId="2619522833" sldId="4466"/>
            <ac:spMk id="75" creationId="{E774FB54-3BFB-41B0-8BE0-A1647D4ED09A}"/>
          </ac:spMkLst>
        </pc:spChg>
      </pc:sldChg>
      <pc:sldChg chg="modSp add del mod">
        <pc:chgData name="Moggia, Jonatan (Costa)" userId="ada32f4b-29ae-4ee9-b0fa-ea640a52afdf" providerId="ADAL" clId="{23C1FCDF-267E-47AE-8176-D38B8F9E57A3}" dt="2020-04-27T22:19:01.254" v="877" actId="14100"/>
        <pc:sldMkLst>
          <pc:docMk/>
          <pc:sldMk cId="3208967901" sldId="4476"/>
        </pc:sldMkLst>
        <pc:spChg chg="mod">
          <ac:chgData name="Moggia, Jonatan (Costa)" userId="ada32f4b-29ae-4ee9-b0fa-ea640a52afdf" providerId="ADAL" clId="{23C1FCDF-267E-47AE-8176-D38B8F9E57A3}" dt="2020-04-27T22:18:40.209" v="872" actId="20577"/>
          <ac:spMkLst>
            <pc:docMk/>
            <pc:sldMk cId="3208967901" sldId="4476"/>
            <ac:spMk id="2" creationId="{3BEDB791-619B-4019-AB34-3C10E46AC4F4}"/>
          </ac:spMkLst>
        </pc:spChg>
        <pc:spChg chg="mod">
          <ac:chgData name="Moggia, Jonatan (Costa)" userId="ada32f4b-29ae-4ee9-b0fa-ea640a52afdf" providerId="ADAL" clId="{23C1FCDF-267E-47AE-8176-D38B8F9E57A3}" dt="2020-04-27T20:08:19.025" v="683" actId="20577"/>
          <ac:spMkLst>
            <pc:docMk/>
            <pc:sldMk cId="3208967901" sldId="4476"/>
            <ac:spMk id="12" creationId="{8A539B1A-81D4-4AD0-8456-CEAFE23E4D3A}"/>
          </ac:spMkLst>
        </pc:spChg>
        <pc:spChg chg="mod">
          <ac:chgData name="Moggia, Jonatan (Costa)" userId="ada32f4b-29ae-4ee9-b0fa-ea640a52afdf" providerId="ADAL" clId="{23C1FCDF-267E-47AE-8176-D38B8F9E57A3}" dt="2020-04-27T20:08:16.210" v="682" actId="20577"/>
          <ac:spMkLst>
            <pc:docMk/>
            <pc:sldMk cId="3208967901" sldId="4476"/>
            <ac:spMk id="13" creationId="{F106056A-773E-453C-B237-540F6DA75A71}"/>
          </ac:spMkLst>
        </pc:spChg>
        <pc:spChg chg="mod">
          <ac:chgData name="Moggia, Jonatan (Costa)" userId="ada32f4b-29ae-4ee9-b0fa-ea640a52afdf" providerId="ADAL" clId="{23C1FCDF-267E-47AE-8176-D38B8F9E57A3}" dt="2020-04-27T20:07:34.601" v="541" actId="1076"/>
          <ac:spMkLst>
            <pc:docMk/>
            <pc:sldMk cId="3208967901" sldId="4476"/>
            <ac:spMk id="14" creationId="{70898AAA-4C4F-4FBC-AE63-59D124244F20}"/>
          </ac:spMkLst>
        </pc:spChg>
        <pc:spChg chg="mod">
          <ac:chgData name="Moggia, Jonatan (Costa)" userId="ada32f4b-29ae-4ee9-b0fa-ea640a52afdf" providerId="ADAL" clId="{23C1FCDF-267E-47AE-8176-D38B8F9E57A3}" dt="2020-04-27T20:07:43.445" v="681"/>
          <ac:spMkLst>
            <pc:docMk/>
            <pc:sldMk cId="3208967901" sldId="4476"/>
            <ac:spMk id="15" creationId="{15DA05AD-FC2D-41DA-8AB2-41389CF97C3D}"/>
          </ac:spMkLst>
        </pc:spChg>
        <pc:spChg chg="mod">
          <ac:chgData name="Moggia, Jonatan (Costa)" userId="ada32f4b-29ae-4ee9-b0fa-ea640a52afdf" providerId="ADAL" clId="{23C1FCDF-267E-47AE-8176-D38B8F9E57A3}" dt="2020-04-27T22:18:48.766" v="873"/>
          <ac:spMkLst>
            <pc:docMk/>
            <pc:sldMk cId="3208967901" sldId="4476"/>
            <ac:spMk id="17" creationId="{6C6EFA43-AADC-427F-B72F-0B7335858053}"/>
          </ac:spMkLst>
        </pc:spChg>
        <pc:spChg chg="mod">
          <ac:chgData name="Moggia, Jonatan (Costa)" userId="ada32f4b-29ae-4ee9-b0fa-ea640a52afdf" providerId="ADAL" clId="{23C1FCDF-267E-47AE-8176-D38B8F9E57A3}" dt="2020-04-27T22:18:51.424" v="874"/>
          <ac:spMkLst>
            <pc:docMk/>
            <pc:sldMk cId="3208967901" sldId="4476"/>
            <ac:spMk id="20" creationId="{FBA71886-CEAC-4CBD-B5BD-7600F10512AE}"/>
          </ac:spMkLst>
        </pc:spChg>
        <pc:spChg chg="mod">
          <ac:chgData name="Moggia, Jonatan (Costa)" userId="ada32f4b-29ae-4ee9-b0fa-ea640a52afdf" providerId="ADAL" clId="{23C1FCDF-267E-47AE-8176-D38B8F9E57A3}" dt="2020-04-27T22:19:01.254" v="877" actId="14100"/>
          <ac:spMkLst>
            <pc:docMk/>
            <pc:sldMk cId="3208967901" sldId="4476"/>
            <ac:spMk id="22" creationId="{C49B5304-B8AD-4144-8DEC-1DF093B610C9}"/>
          </ac:spMkLst>
        </pc:spChg>
        <pc:spChg chg="mod">
          <ac:chgData name="Moggia, Jonatan (Costa)" userId="ada32f4b-29ae-4ee9-b0fa-ea640a52afdf" providerId="ADAL" clId="{23C1FCDF-267E-47AE-8176-D38B8F9E57A3}" dt="2020-04-27T22:18:57.964" v="876" actId="14100"/>
          <ac:spMkLst>
            <pc:docMk/>
            <pc:sldMk cId="3208967901" sldId="4476"/>
            <ac:spMk id="24" creationId="{319AF96D-0CCB-4291-BC64-CBBDEF388916}"/>
          </ac:spMkLst>
        </pc:spChg>
      </pc:sldChg>
      <pc:sldChg chg="modSp add mod">
        <pc:chgData name="Moggia, Jonatan (Costa)" userId="ada32f4b-29ae-4ee9-b0fa-ea640a52afdf" providerId="ADAL" clId="{23C1FCDF-267E-47AE-8176-D38B8F9E57A3}" dt="2020-04-27T20:28:16.982" v="765" actId="20577"/>
        <pc:sldMkLst>
          <pc:docMk/>
          <pc:sldMk cId="2247463453" sldId="4477"/>
        </pc:sldMkLst>
        <pc:spChg chg="mod">
          <ac:chgData name="Moggia, Jonatan (Costa)" userId="ada32f4b-29ae-4ee9-b0fa-ea640a52afdf" providerId="ADAL" clId="{23C1FCDF-267E-47AE-8176-D38B8F9E57A3}" dt="2020-04-27T20:28:16.982" v="765" actId="20577"/>
          <ac:spMkLst>
            <pc:docMk/>
            <pc:sldMk cId="2247463453" sldId="4477"/>
            <ac:spMk id="15" creationId="{D50D53A8-BDE6-4487-BF64-639FEEFDB16D}"/>
          </ac:spMkLst>
        </pc:spChg>
      </pc:sldChg>
      <pc:sldChg chg="modSp add mod">
        <pc:chgData name="Moggia, Jonatan (Costa)" userId="ada32f4b-29ae-4ee9-b0fa-ea640a52afdf" providerId="ADAL" clId="{23C1FCDF-267E-47AE-8176-D38B8F9E57A3}" dt="2020-04-27T19:56:38.459" v="429" actId="20577"/>
        <pc:sldMkLst>
          <pc:docMk/>
          <pc:sldMk cId="3462758994" sldId="4478"/>
        </pc:sldMkLst>
        <pc:spChg chg="mod">
          <ac:chgData name="Moggia, Jonatan (Costa)" userId="ada32f4b-29ae-4ee9-b0fa-ea640a52afdf" providerId="ADAL" clId="{23C1FCDF-267E-47AE-8176-D38B8F9E57A3}" dt="2020-04-27T19:56:38.459" v="429" actId="20577"/>
          <ac:spMkLst>
            <pc:docMk/>
            <pc:sldMk cId="3462758994" sldId="4478"/>
            <ac:spMk id="11" creationId="{A51F738C-E7F8-4CAA-96C0-B7DC256E3580}"/>
          </ac:spMkLst>
        </pc:spChg>
      </pc:sldChg>
      <pc:sldChg chg="modSp add">
        <pc:chgData name="Moggia, Jonatan (Costa)" userId="ada32f4b-29ae-4ee9-b0fa-ea640a52afdf" providerId="ADAL" clId="{23C1FCDF-267E-47AE-8176-D38B8F9E57A3}" dt="2020-04-27T19:48:22.059" v="55"/>
        <pc:sldMkLst>
          <pc:docMk/>
          <pc:sldMk cId="2252869566" sldId="4479"/>
        </pc:sldMkLst>
        <pc:spChg chg="mod">
          <ac:chgData name="Moggia, Jonatan (Costa)" userId="ada32f4b-29ae-4ee9-b0fa-ea640a52afdf" providerId="ADAL" clId="{23C1FCDF-267E-47AE-8176-D38B8F9E57A3}" dt="2020-04-27T19:48:22.059" v="55"/>
          <ac:spMkLst>
            <pc:docMk/>
            <pc:sldMk cId="2252869566" sldId="4479"/>
            <ac:spMk id="11" creationId="{A51F738C-E7F8-4CAA-96C0-B7DC256E3580}"/>
          </ac:spMkLst>
        </pc:spChg>
      </pc:sldChg>
      <pc:sldChg chg="modSp add mod">
        <pc:chgData name="Moggia, Jonatan (Costa)" userId="ada32f4b-29ae-4ee9-b0fa-ea640a52afdf" providerId="ADAL" clId="{23C1FCDF-267E-47AE-8176-D38B8F9E57A3}" dt="2020-04-27T19:52:59.429" v="201" actId="20577"/>
        <pc:sldMkLst>
          <pc:docMk/>
          <pc:sldMk cId="2719690070" sldId="4481"/>
        </pc:sldMkLst>
        <pc:spChg chg="mod">
          <ac:chgData name="Moggia, Jonatan (Costa)" userId="ada32f4b-29ae-4ee9-b0fa-ea640a52afdf" providerId="ADAL" clId="{23C1FCDF-267E-47AE-8176-D38B8F9E57A3}" dt="2020-04-27T19:52:59.429" v="201" actId="20577"/>
          <ac:spMkLst>
            <pc:docMk/>
            <pc:sldMk cId="2719690070" sldId="4481"/>
            <ac:spMk id="11" creationId="{A51F738C-E7F8-4CAA-96C0-B7DC256E3580}"/>
          </ac:spMkLst>
        </pc:spChg>
      </pc:sldChg>
      <pc:sldChg chg="modSp add mod">
        <pc:chgData name="Moggia, Jonatan (Costa)" userId="ada32f4b-29ae-4ee9-b0fa-ea640a52afdf" providerId="ADAL" clId="{23C1FCDF-267E-47AE-8176-D38B8F9E57A3}" dt="2020-04-27T19:52:20.925" v="188" actId="20577"/>
        <pc:sldMkLst>
          <pc:docMk/>
          <pc:sldMk cId="754189391" sldId="4482"/>
        </pc:sldMkLst>
        <pc:spChg chg="mod">
          <ac:chgData name="Moggia, Jonatan (Costa)" userId="ada32f4b-29ae-4ee9-b0fa-ea640a52afdf" providerId="ADAL" clId="{23C1FCDF-267E-47AE-8176-D38B8F9E57A3}" dt="2020-04-27T19:48:44.852" v="57" actId="20577"/>
          <ac:spMkLst>
            <pc:docMk/>
            <pc:sldMk cId="754189391" sldId="4482"/>
            <ac:spMk id="2" creationId="{00000000-0000-0000-0000-000000000000}"/>
          </ac:spMkLst>
        </pc:spChg>
        <pc:spChg chg="mod">
          <ac:chgData name="Moggia, Jonatan (Costa)" userId="ada32f4b-29ae-4ee9-b0fa-ea640a52afdf" providerId="ADAL" clId="{23C1FCDF-267E-47AE-8176-D38B8F9E57A3}" dt="2020-04-27T19:49:43.562" v="68" actId="20577"/>
          <ac:spMkLst>
            <pc:docMk/>
            <pc:sldMk cId="754189391" sldId="4482"/>
            <ac:spMk id="13" creationId="{BF42E961-88DB-4174-8B63-DEADF1A8C372}"/>
          </ac:spMkLst>
        </pc:spChg>
        <pc:spChg chg="mod">
          <ac:chgData name="Moggia, Jonatan (Costa)" userId="ada32f4b-29ae-4ee9-b0fa-ea640a52afdf" providerId="ADAL" clId="{23C1FCDF-267E-47AE-8176-D38B8F9E57A3}" dt="2020-04-27T19:51:54.774" v="107" actId="20577"/>
          <ac:spMkLst>
            <pc:docMk/>
            <pc:sldMk cId="754189391" sldId="4482"/>
            <ac:spMk id="25" creationId="{CEA2D68D-9976-4652-B847-354905AE9898}"/>
          </ac:spMkLst>
        </pc:spChg>
        <pc:spChg chg="mod">
          <ac:chgData name="Moggia, Jonatan (Costa)" userId="ada32f4b-29ae-4ee9-b0fa-ea640a52afdf" providerId="ADAL" clId="{23C1FCDF-267E-47AE-8176-D38B8F9E57A3}" dt="2020-04-27T19:52:20.925" v="188" actId="20577"/>
          <ac:spMkLst>
            <pc:docMk/>
            <pc:sldMk cId="754189391" sldId="4482"/>
            <ac:spMk id="27" creationId="{94FDDE0C-D4B4-4EE0-9397-5FD38742328E}"/>
          </ac:spMkLst>
        </pc:spChg>
        <pc:picChg chg="mod">
          <ac:chgData name="Moggia, Jonatan (Costa)" userId="ada32f4b-29ae-4ee9-b0fa-ea640a52afdf" providerId="ADAL" clId="{23C1FCDF-267E-47AE-8176-D38B8F9E57A3}" dt="2020-04-27T19:49:24.807" v="63" actId="1076"/>
          <ac:picMkLst>
            <pc:docMk/>
            <pc:sldMk cId="754189391" sldId="4482"/>
            <ac:picMk id="6" creationId="{5A6E9324-6D27-4D2D-8F61-004C23039CBF}"/>
          </ac:picMkLst>
        </pc:picChg>
      </pc:sldChg>
      <pc:sldChg chg="modSp add mod">
        <pc:chgData name="Moggia, Jonatan (Costa)" userId="ada32f4b-29ae-4ee9-b0fa-ea640a52afdf" providerId="ADAL" clId="{23C1FCDF-267E-47AE-8176-D38B8F9E57A3}" dt="2020-04-27T19:56:12.937" v="421" actId="20577"/>
        <pc:sldMkLst>
          <pc:docMk/>
          <pc:sldMk cId="2280328573" sldId="4483"/>
        </pc:sldMkLst>
        <pc:spChg chg="mod">
          <ac:chgData name="Moggia, Jonatan (Costa)" userId="ada32f4b-29ae-4ee9-b0fa-ea640a52afdf" providerId="ADAL" clId="{23C1FCDF-267E-47AE-8176-D38B8F9E57A3}" dt="2020-04-27T19:53:13.766" v="203" actId="20577"/>
          <ac:spMkLst>
            <pc:docMk/>
            <pc:sldMk cId="2280328573" sldId="4483"/>
            <ac:spMk id="2" creationId="{00000000-0000-0000-0000-000000000000}"/>
          </ac:spMkLst>
        </pc:spChg>
        <pc:spChg chg="mod">
          <ac:chgData name="Moggia, Jonatan (Costa)" userId="ada32f4b-29ae-4ee9-b0fa-ea640a52afdf" providerId="ADAL" clId="{23C1FCDF-267E-47AE-8176-D38B8F9E57A3}" dt="2020-04-27T19:56:12.937" v="421" actId="20577"/>
          <ac:spMkLst>
            <pc:docMk/>
            <pc:sldMk cId="2280328573" sldId="4483"/>
            <ac:spMk id="13" creationId="{BF42E961-88DB-4174-8B63-DEADF1A8C372}"/>
          </ac:spMkLst>
        </pc:spChg>
        <pc:spChg chg="mod">
          <ac:chgData name="Moggia, Jonatan (Costa)" userId="ada32f4b-29ae-4ee9-b0fa-ea640a52afdf" providerId="ADAL" clId="{23C1FCDF-267E-47AE-8176-D38B8F9E57A3}" dt="2020-04-27T19:55:40.701" v="373" actId="20577"/>
          <ac:spMkLst>
            <pc:docMk/>
            <pc:sldMk cId="2280328573" sldId="4483"/>
            <ac:spMk id="25" creationId="{CEA2D68D-9976-4652-B847-354905AE9898}"/>
          </ac:spMkLst>
        </pc:spChg>
        <pc:picChg chg="mod">
          <ac:chgData name="Moggia, Jonatan (Costa)" userId="ada32f4b-29ae-4ee9-b0fa-ea640a52afdf" providerId="ADAL" clId="{23C1FCDF-267E-47AE-8176-D38B8F9E57A3}" dt="2020-04-27T19:53:39.215" v="209" actId="1076"/>
          <ac:picMkLst>
            <pc:docMk/>
            <pc:sldMk cId="2280328573" sldId="4483"/>
            <ac:picMk id="6" creationId="{5A6E9324-6D27-4D2D-8F61-004C23039CBF}"/>
          </ac:picMkLst>
        </pc:picChg>
      </pc:sldChg>
      <pc:sldChg chg="add del">
        <pc:chgData name="Moggia, Jonatan (Costa)" userId="ada32f4b-29ae-4ee9-b0fa-ea640a52afdf" providerId="ADAL" clId="{23C1FCDF-267E-47AE-8176-D38B8F9E57A3}" dt="2020-04-27T22:23:24.931" v="878" actId="47"/>
        <pc:sldMkLst>
          <pc:docMk/>
          <pc:sldMk cId="619539022" sldId="448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5BF1AB9-DD41-4BED-BFA6-116B2F0EB5A0}" type="datetimeFigureOut">
              <a:rPr lang="it-IT" smtClean="0"/>
              <a:pPr/>
              <a:t>02/07/2020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71DFE9A-CD9E-453C-98DF-D95D7CA30E27}" type="slidenum">
              <a:rPr lang="it-IT" smtClean="0"/>
              <a:pPr/>
              <a:t>‹#›</a:t>
            </a:fld>
            <a:endParaRPr lang="it-IT"/>
          </a:p>
        </p:txBody>
      </p:sp>
    </p:spTree>
    <p:extLst>
      <p:ext uri="{BB962C8B-B14F-4D97-AF65-F5344CB8AC3E}">
        <p14:creationId xmlns:p14="http://schemas.microsoft.com/office/powerpoint/2010/main" val="36902797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F159C5-7051-4450-9EA4-AED46D3B586F}" type="datetimeFigureOut">
              <a:rPr lang="it-IT" smtClean="0"/>
              <a:pPr/>
              <a:t>02/07/2020</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2904A7-5DE0-41D4-9F11-DBBDC1FA7035}" type="slidenum">
              <a:rPr lang="it-IT" smtClean="0"/>
              <a:pPr/>
              <a:t>‹#›</a:t>
            </a:fld>
            <a:endParaRPr lang="it-IT"/>
          </a:p>
        </p:txBody>
      </p:sp>
    </p:spTree>
    <p:extLst>
      <p:ext uri="{BB962C8B-B14F-4D97-AF65-F5344CB8AC3E}">
        <p14:creationId xmlns:p14="http://schemas.microsoft.com/office/powerpoint/2010/main" val="285753947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2</a:t>
            </a:fld>
            <a:endParaRPr lang="it-IT"/>
          </a:p>
        </p:txBody>
      </p:sp>
    </p:spTree>
    <p:extLst>
      <p:ext uri="{BB962C8B-B14F-4D97-AF65-F5344CB8AC3E}">
        <p14:creationId xmlns:p14="http://schemas.microsoft.com/office/powerpoint/2010/main" val="1405181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15</a:t>
            </a:fld>
            <a:endParaRPr lang="it-IT"/>
          </a:p>
        </p:txBody>
      </p:sp>
    </p:spTree>
    <p:extLst>
      <p:ext uri="{BB962C8B-B14F-4D97-AF65-F5344CB8AC3E}">
        <p14:creationId xmlns:p14="http://schemas.microsoft.com/office/powerpoint/2010/main" val="1962427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16</a:t>
            </a:fld>
            <a:endParaRPr lang="it-IT"/>
          </a:p>
        </p:txBody>
      </p:sp>
    </p:spTree>
    <p:extLst>
      <p:ext uri="{BB962C8B-B14F-4D97-AF65-F5344CB8AC3E}">
        <p14:creationId xmlns:p14="http://schemas.microsoft.com/office/powerpoint/2010/main" val="2051804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17</a:t>
            </a:fld>
            <a:endParaRPr lang="it-IT"/>
          </a:p>
        </p:txBody>
      </p:sp>
    </p:spTree>
    <p:extLst>
      <p:ext uri="{BB962C8B-B14F-4D97-AF65-F5344CB8AC3E}">
        <p14:creationId xmlns:p14="http://schemas.microsoft.com/office/powerpoint/2010/main" val="2260223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18</a:t>
            </a:fld>
            <a:endParaRPr lang="it-IT"/>
          </a:p>
        </p:txBody>
      </p:sp>
    </p:spTree>
    <p:extLst>
      <p:ext uri="{BB962C8B-B14F-4D97-AF65-F5344CB8AC3E}">
        <p14:creationId xmlns:p14="http://schemas.microsoft.com/office/powerpoint/2010/main" val="26013845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19</a:t>
            </a:fld>
            <a:endParaRPr lang="it-IT"/>
          </a:p>
        </p:txBody>
      </p:sp>
    </p:spTree>
    <p:extLst>
      <p:ext uri="{BB962C8B-B14F-4D97-AF65-F5344CB8AC3E}">
        <p14:creationId xmlns:p14="http://schemas.microsoft.com/office/powerpoint/2010/main" val="21873738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20</a:t>
            </a:fld>
            <a:endParaRPr lang="it-IT"/>
          </a:p>
        </p:txBody>
      </p:sp>
    </p:spTree>
    <p:extLst>
      <p:ext uri="{BB962C8B-B14F-4D97-AF65-F5344CB8AC3E}">
        <p14:creationId xmlns:p14="http://schemas.microsoft.com/office/powerpoint/2010/main" val="13583877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21</a:t>
            </a:fld>
            <a:endParaRPr lang="it-IT"/>
          </a:p>
        </p:txBody>
      </p:sp>
    </p:spTree>
    <p:extLst>
      <p:ext uri="{BB962C8B-B14F-4D97-AF65-F5344CB8AC3E}">
        <p14:creationId xmlns:p14="http://schemas.microsoft.com/office/powerpoint/2010/main" val="2893132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22</a:t>
            </a:fld>
            <a:endParaRPr lang="it-IT"/>
          </a:p>
        </p:txBody>
      </p:sp>
    </p:spTree>
    <p:extLst>
      <p:ext uri="{BB962C8B-B14F-4D97-AF65-F5344CB8AC3E}">
        <p14:creationId xmlns:p14="http://schemas.microsoft.com/office/powerpoint/2010/main" val="1714117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4</a:t>
            </a:fld>
            <a:endParaRPr lang="it-IT"/>
          </a:p>
        </p:txBody>
      </p:sp>
    </p:spTree>
    <p:extLst>
      <p:ext uri="{BB962C8B-B14F-4D97-AF65-F5344CB8AC3E}">
        <p14:creationId xmlns:p14="http://schemas.microsoft.com/office/powerpoint/2010/main" val="3883659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5</a:t>
            </a:fld>
            <a:endParaRPr lang="it-IT"/>
          </a:p>
        </p:txBody>
      </p:sp>
    </p:spTree>
    <p:extLst>
      <p:ext uri="{BB962C8B-B14F-4D97-AF65-F5344CB8AC3E}">
        <p14:creationId xmlns:p14="http://schemas.microsoft.com/office/powerpoint/2010/main" val="3046943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7</a:t>
            </a:fld>
            <a:endParaRPr lang="it-IT"/>
          </a:p>
        </p:txBody>
      </p:sp>
    </p:spTree>
    <p:extLst>
      <p:ext uri="{BB962C8B-B14F-4D97-AF65-F5344CB8AC3E}">
        <p14:creationId xmlns:p14="http://schemas.microsoft.com/office/powerpoint/2010/main" val="2059886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9</a:t>
            </a:fld>
            <a:endParaRPr lang="it-IT"/>
          </a:p>
        </p:txBody>
      </p:sp>
    </p:spTree>
    <p:extLst>
      <p:ext uri="{BB962C8B-B14F-4D97-AF65-F5344CB8AC3E}">
        <p14:creationId xmlns:p14="http://schemas.microsoft.com/office/powerpoint/2010/main" val="211437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11</a:t>
            </a:fld>
            <a:endParaRPr lang="it-IT"/>
          </a:p>
        </p:txBody>
      </p:sp>
    </p:spTree>
    <p:extLst>
      <p:ext uri="{BB962C8B-B14F-4D97-AF65-F5344CB8AC3E}">
        <p14:creationId xmlns:p14="http://schemas.microsoft.com/office/powerpoint/2010/main" val="3485537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12</a:t>
            </a:fld>
            <a:endParaRPr lang="it-IT"/>
          </a:p>
        </p:txBody>
      </p:sp>
    </p:spTree>
    <p:extLst>
      <p:ext uri="{BB962C8B-B14F-4D97-AF65-F5344CB8AC3E}">
        <p14:creationId xmlns:p14="http://schemas.microsoft.com/office/powerpoint/2010/main" val="2841749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13</a:t>
            </a:fld>
            <a:endParaRPr lang="it-IT"/>
          </a:p>
        </p:txBody>
      </p:sp>
    </p:spTree>
    <p:extLst>
      <p:ext uri="{BB962C8B-B14F-4D97-AF65-F5344CB8AC3E}">
        <p14:creationId xmlns:p14="http://schemas.microsoft.com/office/powerpoint/2010/main" val="3865535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lang="pt-BR" dirty="0"/>
          </a:p>
        </p:txBody>
      </p:sp>
      <p:sp>
        <p:nvSpPr>
          <p:cNvPr id="4" name="Slide Number Placeholder 3"/>
          <p:cNvSpPr>
            <a:spLocks noGrp="1"/>
          </p:cNvSpPr>
          <p:nvPr>
            <p:ph type="sldNum" sz="quarter" idx="5"/>
          </p:nvPr>
        </p:nvSpPr>
        <p:spPr/>
        <p:txBody>
          <a:bodyPr/>
          <a:lstStyle/>
          <a:p>
            <a:fld id="{5F2904A7-5DE0-41D4-9F11-DBBDC1FA7035}" type="slidenum">
              <a:rPr lang="it-IT" smtClean="0"/>
              <a:pPr/>
              <a:t>14</a:t>
            </a:fld>
            <a:endParaRPr lang="it-IT"/>
          </a:p>
        </p:txBody>
      </p:sp>
    </p:spTree>
    <p:extLst>
      <p:ext uri="{BB962C8B-B14F-4D97-AF65-F5344CB8AC3E}">
        <p14:creationId xmlns:p14="http://schemas.microsoft.com/office/powerpoint/2010/main" val="32279369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Layout personalizzato">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EA87BF93-B553-4047-B9C7-07D1B2FEFB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9947" cy="6862470"/>
          </a:xfrm>
          <a:prstGeom prst="rect">
            <a:avLst/>
          </a:prstGeom>
        </p:spPr>
      </p:pic>
      <p:sp>
        <p:nvSpPr>
          <p:cNvPr id="5" name="Textplatzhalter 3">
            <a:extLst>
              <a:ext uri="{FF2B5EF4-FFF2-40B4-BE49-F238E27FC236}">
                <a16:creationId xmlns:a16="http://schemas.microsoft.com/office/drawing/2014/main" id="{6B34ACE5-7F72-4748-A8EC-91C9EDA0A291}"/>
              </a:ext>
            </a:extLst>
          </p:cNvPr>
          <p:cNvSpPr>
            <a:spLocks noGrp="1"/>
          </p:cNvSpPr>
          <p:nvPr>
            <p:ph type="body" sz="quarter" idx="14" hasCustomPrompt="1"/>
          </p:nvPr>
        </p:nvSpPr>
        <p:spPr>
          <a:xfrm>
            <a:off x="324814" y="1700808"/>
            <a:ext cx="6551442" cy="270030"/>
          </a:xfrm>
          <a:prstGeom prst="rect">
            <a:avLst/>
          </a:prstGeom>
        </p:spPr>
        <p:txBody>
          <a:bodyPr/>
          <a:lstStyle>
            <a:lvl1pPr marL="342900" indent="-342900">
              <a:buNone/>
              <a:defRPr kumimoji="0" lang="de-DE" sz="1200" b="0" i="0" u="none" strike="noStrike" cap="none" spc="0" normalizeH="0" baseline="0" dirty="0" smtClean="0">
                <a:ln>
                  <a:noFill/>
                </a:ln>
                <a:solidFill>
                  <a:srgbClr val="0057A2"/>
                </a:solidFill>
                <a:effectLst/>
                <a:uLnTx/>
                <a:uFillTx/>
                <a:latin typeface="Museo 300" panose="02000000000000000000" pitchFamily="2" charset="77"/>
                <a:ea typeface="+mj-ea"/>
                <a:cs typeface="+mj-cs"/>
              </a:defRPr>
            </a:lvl1pPr>
          </a:lstStyle>
          <a:p>
            <a:pPr marL="0" marR="0" lvl="0" indent="0" fontAlgn="auto">
              <a:lnSpc>
                <a:spcPct val="100000"/>
              </a:lnSpc>
              <a:spcBef>
                <a:spcPct val="0"/>
              </a:spcBef>
              <a:spcAft>
                <a:spcPts val="0"/>
              </a:spcAft>
              <a:buClrTx/>
              <a:buSzTx/>
              <a:tabLst/>
            </a:pPr>
            <a:r>
              <a:rPr lang="de-DE" dirty="0"/>
              <a:t>Place </a:t>
            </a:r>
            <a:r>
              <a:rPr lang="de-DE" dirty="0" err="1"/>
              <a:t>and</a:t>
            </a:r>
            <a:r>
              <a:rPr lang="de-DE" dirty="0"/>
              <a:t> </a:t>
            </a:r>
            <a:r>
              <a:rPr lang="de-DE" dirty="0" err="1"/>
              <a:t>date_Museo</a:t>
            </a:r>
            <a:r>
              <a:rPr lang="de-DE" dirty="0"/>
              <a:t> 300_ pt.12 _Costa Ultra Dark Blue</a:t>
            </a:r>
          </a:p>
        </p:txBody>
      </p:sp>
      <p:sp>
        <p:nvSpPr>
          <p:cNvPr id="6" name="Segnaposto testo 5">
            <a:extLst>
              <a:ext uri="{FF2B5EF4-FFF2-40B4-BE49-F238E27FC236}">
                <a16:creationId xmlns:a16="http://schemas.microsoft.com/office/drawing/2014/main" id="{AB0CC8D9-AF31-544C-B603-61726EA284DE}"/>
              </a:ext>
            </a:extLst>
          </p:cNvPr>
          <p:cNvSpPr>
            <a:spLocks noGrp="1"/>
          </p:cNvSpPr>
          <p:nvPr>
            <p:ph type="body" sz="quarter" idx="15" hasCustomPrompt="1"/>
          </p:nvPr>
        </p:nvSpPr>
        <p:spPr>
          <a:xfrm>
            <a:off x="324814" y="260650"/>
            <a:ext cx="8423650" cy="999111"/>
          </a:xfrm>
          <a:prstGeom prst="rect">
            <a:avLst/>
          </a:prstGeom>
        </p:spPr>
        <p:txBody>
          <a:bodyPr/>
          <a:lstStyle>
            <a:lvl1pPr marL="0" indent="0" algn="l">
              <a:spcBef>
                <a:spcPts val="0"/>
              </a:spcBef>
              <a:buNone/>
              <a:defRPr sz="3200" b="1" i="0" baseline="0">
                <a:solidFill>
                  <a:schemeClr val="bg1"/>
                </a:solidFill>
                <a:latin typeface="Museo 700" panose="02000000000000000000" pitchFamily="2" charset="77"/>
              </a:defRPr>
            </a:lvl1pPr>
            <a:lvl2pPr>
              <a:buNone/>
              <a:defRPr sz="4400">
                <a:latin typeface="CelesteSansOT-It" pitchFamily="34" charset="0"/>
              </a:defRPr>
            </a:lvl2pPr>
            <a:lvl3pPr>
              <a:buNone/>
              <a:defRPr sz="4400">
                <a:latin typeface="CelesteSansOT-It" pitchFamily="34" charset="0"/>
              </a:defRPr>
            </a:lvl3pPr>
            <a:lvl4pPr>
              <a:buNone/>
              <a:defRPr sz="4400">
                <a:latin typeface="CelesteSansOT-It" pitchFamily="34" charset="0"/>
              </a:defRPr>
            </a:lvl4pPr>
            <a:lvl5pPr>
              <a:buNone/>
              <a:defRPr sz="4400">
                <a:latin typeface="CelesteSansOT-It" pitchFamily="34" charset="0"/>
              </a:defRPr>
            </a:lvl5pPr>
          </a:lstStyle>
          <a:p>
            <a:pPr lvl="0"/>
            <a:r>
              <a:rPr lang="it-IT" dirty="0"/>
              <a:t>TITLE_MUSEO 700_SIZE 32_RGB</a:t>
            </a:r>
          </a:p>
          <a:p>
            <a:pPr lvl="0"/>
            <a:r>
              <a:rPr lang="it-IT" dirty="0"/>
              <a:t>WHITE UPPERCASE_MAX 2 LINES</a:t>
            </a:r>
          </a:p>
        </p:txBody>
      </p:sp>
      <p:sp>
        <p:nvSpPr>
          <p:cNvPr id="7" name="Segnaposto testo 5">
            <a:extLst>
              <a:ext uri="{FF2B5EF4-FFF2-40B4-BE49-F238E27FC236}">
                <a16:creationId xmlns:a16="http://schemas.microsoft.com/office/drawing/2014/main" id="{F9057EC3-7C1D-7A41-BB6A-85A205F62AFD}"/>
              </a:ext>
            </a:extLst>
          </p:cNvPr>
          <p:cNvSpPr>
            <a:spLocks noGrp="1"/>
          </p:cNvSpPr>
          <p:nvPr>
            <p:ph type="body" sz="quarter" idx="16" hasCustomPrompt="1"/>
          </p:nvPr>
        </p:nvSpPr>
        <p:spPr>
          <a:xfrm>
            <a:off x="325318" y="1259759"/>
            <a:ext cx="8423650" cy="441049"/>
          </a:xfrm>
          <a:prstGeom prst="rect">
            <a:avLst/>
          </a:prstGeom>
        </p:spPr>
        <p:txBody>
          <a:bodyPr/>
          <a:lstStyle>
            <a:lvl1pPr marL="0" indent="0" algn="l">
              <a:spcBef>
                <a:spcPts val="0"/>
              </a:spcBef>
              <a:buNone/>
              <a:defRPr sz="1600" b="0" i="0" baseline="0">
                <a:solidFill>
                  <a:schemeClr val="bg1"/>
                </a:solidFill>
                <a:latin typeface="Museo 300" panose="02000000000000000000" pitchFamily="2" charset="77"/>
              </a:defRPr>
            </a:lvl1pPr>
            <a:lvl2pPr>
              <a:buNone/>
              <a:defRPr sz="4400">
                <a:latin typeface="CelesteSansOT-It" pitchFamily="34" charset="0"/>
              </a:defRPr>
            </a:lvl2pPr>
            <a:lvl3pPr>
              <a:buNone/>
              <a:defRPr sz="4400">
                <a:latin typeface="CelesteSansOT-It" pitchFamily="34" charset="0"/>
              </a:defRPr>
            </a:lvl3pPr>
            <a:lvl4pPr>
              <a:buNone/>
              <a:defRPr sz="4400">
                <a:latin typeface="CelesteSansOT-It" pitchFamily="34" charset="0"/>
              </a:defRPr>
            </a:lvl4pPr>
            <a:lvl5pPr>
              <a:buNone/>
              <a:defRPr sz="4400">
                <a:latin typeface="CelesteSansOT-It" pitchFamily="34" charset="0"/>
              </a:defRPr>
            </a:lvl5pPr>
          </a:lstStyle>
          <a:p>
            <a:pPr lvl="0"/>
            <a:r>
              <a:rPr lang="en" dirty="0"/>
              <a:t>Subtitle Museo 300, 16 </a:t>
            </a:r>
            <a:r>
              <a:rPr lang="en" dirty="0" err="1"/>
              <a:t>pt</a:t>
            </a:r>
            <a:r>
              <a:rPr lang="en" dirty="0"/>
              <a:t> </a:t>
            </a:r>
            <a:endParaRPr lang="it-IT" dirty="0"/>
          </a:p>
        </p:txBody>
      </p:sp>
    </p:spTree>
    <p:extLst>
      <p:ext uri="{BB962C8B-B14F-4D97-AF65-F5344CB8AC3E}">
        <p14:creationId xmlns:p14="http://schemas.microsoft.com/office/powerpoint/2010/main" val="3153346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844676"/>
            <a:ext cx="2870917" cy="1960451"/>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Bildplatzhalter 2">
            <a:extLst>
              <a:ext uri="{FF2B5EF4-FFF2-40B4-BE49-F238E27FC236}">
                <a16:creationId xmlns:a16="http://schemas.microsoft.com/office/drawing/2014/main" id="{E698A114-E191-7C43-AE99-391D0B8C4FBF}"/>
              </a:ext>
            </a:extLst>
          </p:cNvPr>
          <p:cNvSpPr>
            <a:spLocks noGrp="1"/>
          </p:cNvSpPr>
          <p:nvPr>
            <p:ph type="pic" sz="quarter" idx="17" hasCustomPrompt="1"/>
          </p:nvPr>
        </p:nvSpPr>
        <p:spPr>
          <a:xfrm>
            <a:off x="431800" y="4034248"/>
            <a:ext cx="2870917" cy="2057547"/>
          </a:xfrm>
          <a:prstGeom prst="rect">
            <a:avLst/>
          </a:prstGeom>
        </p:spPr>
        <p:txBody>
          <a:bodyPr/>
          <a:lstStyle>
            <a:lvl1pPr marL="342891" marR="0" indent="-342891" algn="l" defTabSz="914377" rtl="0" eaLnBrk="1" fontAlgn="auto" latinLnBrk="0" hangingPunct="1">
              <a:lnSpc>
                <a:spcPct val="100000"/>
              </a:lnSpc>
              <a:spcBef>
                <a:spcPct val="20000"/>
              </a:spcBef>
              <a:spcAft>
                <a:spcPts val="0"/>
              </a:spcAft>
              <a:buClrTx/>
              <a:buSzTx/>
              <a:buFont typeface="Arial" pitchFamily="34" charset="0"/>
              <a:buNone/>
              <a:tabLst/>
              <a:defRPr lang="en-US" sz="800" kern="1200">
                <a:solidFill>
                  <a:schemeClr val="bg1">
                    <a:lumMod val="50000"/>
                  </a:schemeClr>
                </a:solidFill>
                <a:latin typeface="Museo 500" panose="02000000000000000000" pitchFamily="2" charset="77"/>
                <a:ea typeface="+mn-ea"/>
                <a:cs typeface="+mn-cs"/>
              </a:defRPr>
            </a:lvl1pPr>
          </a:lstStyle>
          <a:p>
            <a:pPr marL="342891" marR="0" lvl="0" indent="-342891" algn="l" defTabSz="914377" rtl="0" eaLnBrk="1" fontAlgn="auto" latinLnBrk="0" hangingPunct="1">
              <a:lnSpc>
                <a:spcPct val="100000"/>
              </a:lnSpc>
              <a:spcBef>
                <a:spcPct val="20000"/>
              </a:spcBef>
              <a:spcAft>
                <a:spcPts val="0"/>
              </a:spcAft>
              <a:buClrTx/>
              <a:buSzTx/>
              <a:buFont typeface="Arial" pitchFamily="34" charset="0"/>
              <a:buNone/>
              <a:tabLst/>
              <a:defRPr/>
            </a:pPr>
            <a:r>
              <a:rPr lang="en-US" dirty="0"/>
              <a:t>IMMAGINE</a:t>
            </a:r>
          </a:p>
          <a:p>
            <a:endParaRPr lang="en-US" dirty="0"/>
          </a:p>
        </p:txBody>
      </p:sp>
      <p:sp>
        <p:nvSpPr>
          <p:cNvPr id="6" name="Segnaposto testo 10">
            <a:extLst>
              <a:ext uri="{FF2B5EF4-FFF2-40B4-BE49-F238E27FC236}">
                <a16:creationId xmlns:a16="http://schemas.microsoft.com/office/drawing/2014/main" id="{0099D8EE-FFFD-EF49-B8A2-C332866BCBE4}"/>
              </a:ext>
            </a:extLst>
          </p:cNvPr>
          <p:cNvSpPr>
            <a:spLocks noGrp="1"/>
          </p:cNvSpPr>
          <p:nvPr>
            <p:ph type="body" sz="quarter" idx="16" hasCustomPrompt="1"/>
          </p:nvPr>
        </p:nvSpPr>
        <p:spPr>
          <a:xfrm>
            <a:off x="3503712" y="1853162"/>
            <a:ext cx="8256488"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Grey_RGB_99-102-106</a:t>
            </a:r>
            <a:endParaRPr lang="it-IT" dirty="0"/>
          </a:p>
        </p:txBody>
      </p:sp>
      <p:sp>
        <p:nvSpPr>
          <p:cNvPr id="7" name="Textplatzhalter 7">
            <a:extLst>
              <a:ext uri="{FF2B5EF4-FFF2-40B4-BE49-F238E27FC236}">
                <a16:creationId xmlns:a16="http://schemas.microsoft.com/office/drawing/2014/main" id="{E06277A4-C686-5D4A-89E8-62FEE9241F8C}"/>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8"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456809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844677"/>
            <a:ext cx="8342632" cy="4247119"/>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Segnaposto testo 10">
            <a:extLst>
              <a:ext uri="{FF2B5EF4-FFF2-40B4-BE49-F238E27FC236}">
                <a16:creationId xmlns:a16="http://schemas.microsoft.com/office/drawing/2014/main" id="{0099D8EE-FFFD-EF49-B8A2-C332866BCBE4}"/>
              </a:ext>
            </a:extLst>
          </p:cNvPr>
          <p:cNvSpPr>
            <a:spLocks noGrp="1"/>
          </p:cNvSpPr>
          <p:nvPr>
            <p:ph type="body" sz="quarter" idx="16" hasCustomPrompt="1"/>
          </p:nvPr>
        </p:nvSpPr>
        <p:spPr>
          <a:xfrm>
            <a:off x="8976320" y="1844677"/>
            <a:ext cx="2783880"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a:t>
            </a:r>
          </a:p>
          <a:p>
            <a:pPr lvl="0"/>
            <a:r>
              <a:rPr lang="de-DE" dirty="0"/>
              <a:t>RGB_ 99-102-106</a:t>
            </a:r>
            <a:endParaRPr lang="it-IT" dirty="0"/>
          </a:p>
        </p:txBody>
      </p:sp>
      <p:sp>
        <p:nvSpPr>
          <p:cNvPr id="6" name="Textplatzhalter 7">
            <a:extLst>
              <a:ext uri="{FF2B5EF4-FFF2-40B4-BE49-F238E27FC236}">
                <a16:creationId xmlns:a16="http://schemas.microsoft.com/office/drawing/2014/main" id="{D9FBB57D-9D25-384D-B558-864D75210D81}"/>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198476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844677"/>
            <a:ext cx="11318533" cy="4247119"/>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Textplatzhalter 7">
            <a:extLst>
              <a:ext uri="{FF2B5EF4-FFF2-40B4-BE49-F238E27FC236}">
                <a16:creationId xmlns:a16="http://schemas.microsoft.com/office/drawing/2014/main" id="{D8C9DF5D-B555-7145-82D8-363E7D3C5F23}"/>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6"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760462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557339"/>
            <a:ext cx="11318533" cy="4534457"/>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6"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938833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grafico 2">
            <a:extLst>
              <a:ext uri="{FF2B5EF4-FFF2-40B4-BE49-F238E27FC236}">
                <a16:creationId xmlns:a16="http://schemas.microsoft.com/office/drawing/2014/main" id="{F4F73FB9-8BCF-694F-AE08-205B67704456}"/>
              </a:ext>
            </a:extLst>
          </p:cNvPr>
          <p:cNvSpPr>
            <a:spLocks noGrp="1"/>
          </p:cNvSpPr>
          <p:nvPr>
            <p:ph type="chart" sz="quarter" idx="18" hasCustomPrompt="1"/>
          </p:nvPr>
        </p:nvSpPr>
        <p:spPr>
          <a:xfrm>
            <a:off x="442384" y="1844676"/>
            <a:ext cx="5452533" cy="2016373"/>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5" name="Segnaposto grafico 2">
            <a:extLst>
              <a:ext uri="{FF2B5EF4-FFF2-40B4-BE49-F238E27FC236}">
                <a16:creationId xmlns:a16="http://schemas.microsoft.com/office/drawing/2014/main" id="{BD881333-A7B1-CF4E-9CB7-584FED99281C}"/>
              </a:ext>
            </a:extLst>
          </p:cNvPr>
          <p:cNvSpPr>
            <a:spLocks noGrp="1"/>
          </p:cNvSpPr>
          <p:nvPr>
            <p:ph type="chart" sz="quarter" idx="19" hasCustomPrompt="1"/>
          </p:nvPr>
        </p:nvSpPr>
        <p:spPr>
          <a:xfrm>
            <a:off x="431800" y="4075422"/>
            <a:ext cx="5452533" cy="2016373"/>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6" name="Textplatzhalter 7">
            <a:extLst>
              <a:ext uri="{FF2B5EF4-FFF2-40B4-BE49-F238E27FC236}">
                <a16:creationId xmlns:a16="http://schemas.microsoft.com/office/drawing/2014/main" id="{835DB630-5AEB-E145-A84D-EC67A19D8DD1}"/>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7" name="Content Placeholder 2">
            <a:extLst>
              <a:ext uri="{FF2B5EF4-FFF2-40B4-BE49-F238E27FC236}">
                <a16:creationId xmlns:a16="http://schemas.microsoft.com/office/drawing/2014/main" id="{D5ED9FD8-9427-1141-903A-198154CFFC80}"/>
              </a:ext>
            </a:extLst>
          </p:cNvPr>
          <p:cNvSpPr>
            <a:spLocks noGrp="1"/>
          </p:cNvSpPr>
          <p:nvPr>
            <p:ph idx="20"/>
          </p:nvPr>
        </p:nvSpPr>
        <p:spPr>
          <a:xfrm>
            <a:off x="6111964" y="1846263"/>
            <a:ext cx="5648236" cy="4246846"/>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8"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574963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testo 10">
            <a:extLst>
              <a:ext uri="{FF2B5EF4-FFF2-40B4-BE49-F238E27FC236}">
                <a16:creationId xmlns:a16="http://schemas.microsoft.com/office/drawing/2014/main" id="{0099D8EE-FFFD-EF49-B8A2-C332866BCBE4}"/>
              </a:ext>
            </a:extLst>
          </p:cNvPr>
          <p:cNvSpPr>
            <a:spLocks noGrp="1"/>
          </p:cNvSpPr>
          <p:nvPr>
            <p:ph type="body" sz="quarter" idx="16" hasCustomPrompt="1"/>
          </p:nvPr>
        </p:nvSpPr>
        <p:spPr>
          <a:xfrm>
            <a:off x="8879417" y="1844677"/>
            <a:ext cx="2880784"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a:t>
            </a:r>
          </a:p>
          <a:p>
            <a:pPr lvl="0"/>
            <a:r>
              <a:rPr lang="de-DE" dirty="0"/>
              <a:t>RGB_ 99-102-106</a:t>
            </a:r>
            <a:endParaRPr lang="it-IT" dirty="0"/>
          </a:p>
        </p:txBody>
      </p:sp>
      <p:sp>
        <p:nvSpPr>
          <p:cNvPr id="5" name="Segnaposto grafico 2">
            <a:extLst>
              <a:ext uri="{FF2B5EF4-FFF2-40B4-BE49-F238E27FC236}">
                <a16:creationId xmlns:a16="http://schemas.microsoft.com/office/drawing/2014/main" id="{F4F73FB9-8BCF-694F-AE08-205B67704456}"/>
              </a:ext>
            </a:extLst>
          </p:cNvPr>
          <p:cNvSpPr>
            <a:spLocks noGrp="1"/>
          </p:cNvSpPr>
          <p:nvPr>
            <p:ph type="chart" sz="quarter" idx="18" hasCustomPrompt="1"/>
          </p:nvPr>
        </p:nvSpPr>
        <p:spPr>
          <a:xfrm>
            <a:off x="442384" y="1844677"/>
            <a:ext cx="8245904" cy="4247119"/>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6" name="Textplatzhalter 7">
            <a:extLst>
              <a:ext uri="{FF2B5EF4-FFF2-40B4-BE49-F238E27FC236}">
                <a16:creationId xmlns:a16="http://schemas.microsoft.com/office/drawing/2014/main" id="{6CB86BBF-99B0-A042-A2B4-3230ADDED53B}"/>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33913903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grafico 2">
            <a:extLst>
              <a:ext uri="{FF2B5EF4-FFF2-40B4-BE49-F238E27FC236}">
                <a16:creationId xmlns:a16="http://schemas.microsoft.com/office/drawing/2014/main" id="{F4F73FB9-8BCF-694F-AE08-205B67704456}"/>
              </a:ext>
            </a:extLst>
          </p:cNvPr>
          <p:cNvSpPr>
            <a:spLocks noGrp="1"/>
          </p:cNvSpPr>
          <p:nvPr>
            <p:ph type="chart" sz="quarter" idx="18" hasCustomPrompt="1"/>
          </p:nvPr>
        </p:nvSpPr>
        <p:spPr>
          <a:xfrm>
            <a:off x="442385" y="1811426"/>
            <a:ext cx="11317817" cy="2304405"/>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5" name="Textplatzhalter 7">
            <a:extLst>
              <a:ext uri="{FF2B5EF4-FFF2-40B4-BE49-F238E27FC236}">
                <a16:creationId xmlns:a16="http://schemas.microsoft.com/office/drawing/2014/main" id="{8F2C54A6-555D-6B46-8434-4AD401B42733}"/>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6" name="Content Placeholder 2">
            <a:extLst>
              <a:ext uri="{FF2B5EF4-FFF2-40B4-BE49-F238E27FC236}">
                <a16:creationId xmlns:a16="http://schemas.microsoft.com/office/drawing/2014/main" id="{DF9A6E37-0A23-E847-8384-5E2CF9DB3F02}"/>
              </a:ext>
            </a:extLst>
          </p:cNvPr>
          <p:cNvSpPr>
            <a:spLocks noGrp="1"/>
          </p:cNvSpPr>
          <p:nvPr>
            <p:ph idx="19"/>
          </p:nvPr>
        </p:nvSpPr>
        <p:spPr>
          <a:xfrm>
            <a:off x="449885" y="4226449"/>
            <a:ext cx="11317817" cy="1872356"/>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17279296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grafico 2">
            <a:extLst>
              <a:ext uri="{FF2B5EF4-FFF2-40B4-BE49-F238E27FC236}">
                <a16:creationId xmlns:a16="http://schemas.microsoft.com/office/drawing/2014/main" id="{F4F73FB9-8BCF-694F-AE08-205B67704456}"/>
              </a:ext>
            </a:extLst>
          </p:cNvPr>
          <p:cNvSpPr>
            <a:spLocks noGrp="1"/>
          </p:cNvSpPr>
          <p:nvPr>
            <p:ph type="chart" sz="quarter" idx="18" hasCustomPrompt="1"/>
          </p:nvPr>
        </p:nvSpPr>
        <p:spPr>
          <a:xfrm>
            <a:off x="442385" y="1844675"/>
            <a:ext cx="11317817" cy="4259731"/>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GRAFICO</a:t>
            </a:r>
          </a:p>
        </p:txBody>
      </p:sp>
      <p:sp>
        <p:nvSpPr>
          <p:cNvPr id="5" name="Textplatzhalter 7">
            <a:extLst>
              <a:ext uri="{FF2B5EF4-FFF2-40B4-BE49-F238E27FC236}">
                <a16:creationId xmlns:a16="http://schemas.microsoft.com/office/drawing/2014/main" id="{3E7E1161-7FBB-E047-BE56-5B0E68586B08}"/>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6"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35203889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testo 10">
            <a:extLst>
              <a:ext uri="{FF2B5EF4-FFF2-40B4-BE49-F238E27FC236}">
                <a16:creationId xmlns:a16="http://schemas.microsoft.com/office/drawing/2014/main" id="{0099D8EE-FFFD-EF49-B8A2-C332866BCBE4}"/>
              </a:ext>
            </a:extLst>
          </p:cNvPr>
          <p:cNvSpPr>
            <a:spLocks noGrp="1"/>
          </p:cNvSpPr>
          <p:nvPr>
            <p:ph type="body" sz="quarter" idx="16" hasCustomPrompt="1"/>
          </p:nvPr>
        </p:nvSpPr>
        <p:spPr>
          <a:xfrm>
            <a:off x="8879417" y="1844677"/>
            <a:ext cx="2880784"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a:t>
            </a:r>
          </a:p>
          <a:p>
            <a:pPr lvl="0"/>
            <a:r>
              <a:rPr lang="de-DE" dirty="0"/>
              <a:t>RGB_ 99-102-106</a:t>
            </a:r>
            <a:endParaRPr lang="it-IT" dirty="0"/>
          </a:p>
        </p:txBody>
      </p:sp>
      <p:sp>
        <p:nvSpPr>
          <p:cNvPr id="5" name="Segnaposto tabella 3">
            <a:extLst>
              <a:ext uri="{FF2B5EF4-FFF2-40B4-BE49-F238E27FC236}">
                <a16:creationId xmlns:a16="http://schemas.microsoft.com/office/drawing/2014/main" id="{2F071F81-608B-574F-8CE4-44525AB38B7F}"/>
              </a:ext>
            </a:extLst>
          </p:cNvPr>
          <p:cNvSpPr>
            <a:spLocks noGrp="1"/>
          </p:cNvSpPr>
          <p:nvPr>
            <p:ph type="tbl" sz="quarter" idx="17" hasCustomPrompt="1"/>
          </p:nvPr>
        </p:nvSpPr>
        <p:spPr>
          <a:xfrm>
            <a:off x="442384" y="1844676"/>
            <a:ext cx="8245904" cy="4246563"/>
          </a:xfrm>
          <a:prstGeom prst="rect">
            <a:avLst/>
          </a:prstGeom>
        </p:spPr>
        <p:txBody>
          <a:bodyPr/>
          <a:lstStyle>
            <a:lvl1pPr marL="0" indent="0">
              <a:buNone/>
              <a:defRPr sz="800">
                <a:solidFill>
                  <a:schemeClr val="bg1">
                    <a:lumMod val="50000"/>
                  </a:schemeClr>
                </a:solidFill>
                <a:latin typeface="Museo 500" panose="02000000000000000000" pitchFamily="2" charset="77"/>
              </a:defRPr>
            </a:lvl1pPr>
          </a:lstStyle>
          <a:p>
            <a:r>
              <a:rPr lang="it-IT" dirty="0"/>
              <a:t>TABELLA</a:t>
            </a:r>
          </a:p>
        </p:txBody>
      </p:sp>
      <p:sp>
        <p:nvSpPr>
          <p:cNvPr id="6" name="Textplatzhalter 7">
            <a:extLst>
              <a:ext uri="{FF2B5EF4-FFF2-40B4-BE49-F238E27FC236}">
                <a16:creationId xmlns:a16="http://schemas.microsoft.com/office/drawing/2014/main" id="{1337FC54-32C0-CD4A-ADA6-ED86C1792054}"/>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998589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Layout personalizzato">
    <p:spTree>
      <p:nvGrpSpPr>
        <p:cNvPr id="1" name=""/>
        <p:cNvGrpSpPr/>
        <p:nvPr/>
      </p:nvGrpSpPr>
      <p:grpSpPr>
        <a:xfrm>
          <a:off x="0" y="0"/>
          <a:ext cx="0" cy="0"/>
          <a:chOff x="0" y="0"/>
          <a:chExt cx="0" cy="0"/>
        </a:xfrm>
      </p:grpSpPr>
      <p:pic>
        <p:nvPicPr>
          <p:cNvPr id="4" name="Immagine 3" descr="Immagine che contiene animale, pesce, razza&#10;&#10;&#10;&#10;Descrizione generata automaticamente">
            <a:extLst>
              <a:ext uri="{FF2B5EF4-FFF2-40B4-BE49-F238E27FC236}">
                <a16:creationId xmlns:a16="http://schemas.microsoft.com/office/drawing/2014/main" id="{8BB109B6-F3E1-E745-B4DB-BC272FDB841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CasellaDiTesto 4">
            <a:extLst>
              <a:ext uri="{FF2B5EF4-FFF2-40B4-BE49-F238E27FC236}">
                <a16:creationId xmlns:a16="http://schemas.microsoft.com/office/drawing/2014/main" id="{ECCFFFBA-6DAD-FE41-8BC8-1CCC1A15F803}"/>
              </a:ext>
            </a:extLst>
          </p:cNvPr>
          <p:cNvSpPr txBox="1"/>
          <p:nvPr userDrawn="1"/>
        </p:nvSpPr>
        <p:spPr>
          <a:xfrm>
            <a:off x="9624392" y="5805264"/>
            <a:ext cx="2160241" cy="729430"/>
          </a:xfrm>
          <a:prstGeom prst="rect">
            <a:avLst/>
          </a:prstGeom>
          <a:noFill/>
        </p:spPr>
        <p:txBody>
          <a:bodyPr wrap="square" rtlCol="0">
            <a:spAutoFit/>
          </a:bodyPr>
          <a:lstStyle/>
          <a:p>
            <a:pPr marL="285750" marR="0" lvl="0" indent="-285750" algn="r" defTabSz="914401" rtl="0" eaLnBrk="1" fontAlgn="auto" latinLnBrk="0" hangingPunct="1">
              <a:lnSpc>
                <a:spcPct val="100000"/>
              </a:lnSpc>
              <a:spcBef>
                <a:spcPct val="20000"/>
              </a:spcBef>
              <a:spcAft>
                <a:spcPts val="0"/>
              </a:spcAft>
              <a:buClrTx/>
              <a:buSzTx/>
              <a:tabLst/>
              <a:defRPr/>
            </a:pPr>
            <a:r>
              <a:rPr lang="it-IT" sz="900" b="0" i="0" dirty="0">
                <a:solidFill>
                  <a:schemeClr val="bg1"/>
                </a:solidFill>
                <a:latin typeface="Museo 300" panose="02000000000000000000" pitchFamily="2" charset="77"/>
              </a:rPr>
              <a:t>Costa Crociere S.p.A.</a:t>
            </a:r>
          </a:p>
          <a:p>
            <a:pPr marL="285750" marR="0" lvl="0" indent="-285750" algn="r" defTabSz="914401" rtl="0" eaLnBrk="1" fontAlgn="auto" latinLnBrk="0" hangingPunct="1">
              <a:lnSpc>
                <a:spcPct val="100000"/>
              </a:lnSpc>
              <a:spcBef>
                <a:spcPct val="20000"/>
              </a:spcBef>
              <a:spcAft>
                <a:spcPts val="0"/>
              </a:spcAft>
              <a:buClrTx/>
              <a:buSzTx/>
              <a:tabLst/>
              <a:defRPr/>
            </a:pPr>
            <a:r>
              <a:rPr lang="it-IT" sz="900" b="0" i="0" dirty="0">
                <a:solidFill>
                  <a:schemeClr val="bg1"/>
                </a:solidFill>
                <a:latin typeface="Museo 300" panose="02000000000000000000" pitchFamily="2" charset="77"/>
              </a:rPr>
              <a:t>Sede legale e uffici</a:t>
            </a:r>
          </a:p>
          <a:p>
            <a:pPr marL="285750" marR="0" lvl="0" indent="-285750" algn="r" defTabSz="914401" rtl="0" eaLnBrk="1" fontAlgn="auto" latinLnBrk="0" hangingPunct="1">
              <a:lnSpc>
                <a:spcPct val="100000"/>
              </a:lnSpc>
              <a:spcBef>
                <a:spcPct val="20000"/>
              </a:spcBef>
              <a:spcAft>
                <a:spcPts val="0"/>
              </a:spcAft>
              <a:buClrTx/>
              <a:buSzTx/>
              <a:tabLst/>
              <a:defRPr/>
            </a:pPr>
            <a:r>
              <a:rPr lang="it-IT" sz="900" b="0" i="0" dirty="0">
                <a:solidFill>
                  <a:schemeClr val="bg1"/>
                </a:solidFill>
                <a:latin typeface="Museo 300" panose="02000000000000000000" pitchFamily="2" charset="77"/>
              </a:rPr>
              <a:t>Piazza </a:t>
            </a:r>
            <a:r>
              <a:rPr lang="it-IT" sz="900" b="0" i="0" dirty="0" err="1">
                <a:solidFill>
                  <a:schemeClr val="bg1"/>
                </a:solidFill>
                <a:latin typeface="Museo 300" panose="02000000000000000000" pitchFamily="2" charset="77"/>
              </a:rPr>
              <a:t>Piccapietra</a:t>
            </a:r>
            <a:r>
              <a:rPr lang="it-IT" sz="900" b="0" i="0" dirty="0">
                <a:solidFill>
                  <a:schemeClr val="bg1"/>
                </a:solidFill>
                <a:latin typeface="Museo 300" panose="02000000000000000000" pitchFamily="2" charset="77"/>
              </a:rPr>
              <a:t> 48, 16121</a:t>
            </a:r>
          </a:p>
          <a:p>
            <a:pPr marL="285750" marR="0" lvl="0" indent="-285750" algn="r" defTabSz="914401" rtl="0" eaLnBrk="1" fontAlgn="auto" latinLnBrk="0" hangingPunct="1">
              <a:lnSpc>
                <a:spcPct val="100000"/>
              </a:lnSpc>
              <a:spcBef>
                <a:spcPct val="20000"/>
              </a:spcBef>
              <a:spcAft>
                <a:spcPts val="0"/>
              </a:spcAft>
              <a:buClrTx/>
              <a:buSzTx/>
              <a:tabLst/>
              <a:defRPr/>
            </a:pPr>
            <a:r>
              <a:rPr lang="it-IT" sz="900" b="0" i="0" dirty="0">
                <a:solidFill>
                  <a:schemeClr val="bg1"/>
                </a:solidFill>
                <a:latin typeface="Museo 300" panose="02000000000000000000" pitchFamily="2" charset="77"/>
              </a:rPr>
              <a:t>Genova - Italia</a:t>
            </a:r>
          </a:p>
        </p:txBody>
      </p:sp>
    </p:spTree>
    <p:extLst>
      <p:ext uri="{BB962C8B-B14F-4D97-AF65-F5344CB8AC3E}">
        <p14:creationId xmlns:p14="http://schemas.microsoft.com/office/powerpoint/2010/main" val="2155293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Textplatzhalter 7"/>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5" name="Content Placeholder 2">
            <a:extLst>
              <a:ext uri="{FF2B5EF4-FFF2-40B4-BE49-F238E27FC236}">
                <a16:creationId xmlns:a16="http://schemas.microsoft.com/office/drawing/2014/main" id="{4C884369-0509-6F47-B3C2-470ABF5940F0}"/>
              </a:ext>
            </a:extLst>
          </p:cNvPr>
          <p:cNvSpPr>
            <a:spLocks noGrp="1"/>
          </p:cNvSpPr>
          <p:nvPr>
            <p:ph idx="19"/>
          </p:nvPr>
        </p:nvSpPr>
        <p:spPr>
          <a:xfrm>
            <a:off x="449885" y="1955590"/>
            <a:ext cx="11320018" cy="4160653"/>
          </a:xfrm>
          <a:prstGeom prst="rect">
            <a:avLst/>
          </a:prstGeom>
        </p:spPr>
        <p:txBody>
          <a:bodyPr>
            <a:normAutofit/>
          </a:bodyPr>
          <a:lstStyle>
            <a:lvl1pPr>
              <a:buClr>
                <a:srgbClr val="FFA615"/>
              </a:buClr>
              <a:buSzPct val="150000"/>
              <a:defRPr sz="1600">
                <a:solidFill>
                  <a:srgbClr val="63666A"/>
                </a:solidFill>
                <a:latin typeface="+mj-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6"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dirty="0"/>
              <a:t>Note:</a:t>
            </a:r>
            <a:r>
              <a:rPr lang="en-US" dirty="0"/>
              <a:t> Max 1 line_</a:t>
            </a:r>
            <a:r>
              <a:rPr lang="it-IT" dirty="0"/>
              <a:t>Open </a:t>
            </a:r>
            <a:r>
              <a:rPr lang="it-IT" dirty="0" err="1"/>
              <a:t>Sans_size</a:t>
            </a:r>
            <a:r>
              <a:rPr lang="it-IT" dirty="0"/>
              <a:t> 8_</a:t>
            </a:r>
            <a:r>
              <a:rPr lang="de-DE" dirty="0"/>
              <a:t>Costa Dark </a:t>
            </a:r>
            <a:r>
              <a:rPr lang="de-DE" dirty="0" err="1"/>
              <a:t>Grey_RGB</a:t>
            </a:r>
            <a:r>
              <a:rPr lang="de-DE" dirty="0"/>
              <a:t>_ 99-102-106 </a:t>
            </a:r>
            <a:r>
              <a:rPr lang="de-DE" dirty="0" err="1"/>
              <a:t>proviamo</a:t>
            </a:r>
            <a:r>
              <a:rPr lang="de-DE" dirty="0"/>
              <a:t> a </a:t>
            </a:r>
            <a:r>
              <a:rPr lang="de-DE" dirty="0" err="1"/>
              <a:t>scrivere</a:t>
            </a:r>
            <a:endParaRPr lang="de-DE" dirty="0"/>
          </a:p>
        </p:txBody>
      </p:sp>
    </p:spTree>
    <p:extLst>
      <p:ext uri="{BB962C8B-B14F-4D97-AF65-F5344CB8AC3E}">
        <p14:creationId xmlns:p14="http://schemas.microsoft.com/office/powerpoint/2010/main" val="3077479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contenuto 2"/>
          <p:cNvSpPr>
            <a:spLocks noGrp="1"/>
          </p:cNvSpPr>
          <p:nvPr>
            <p:ph idx="1"/>
          </p:nvPr>
        </p:nvSpPr>
        <p:spPr>
          <a:xfrm>
            <a:off x="449885" y="1600200"/>
            <a:ext cx="11320018"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116864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pic>
        <p:nvPicPr>
          <p:cNvPr id="7" name="Immagine 6" descr="Immagine che contiene animale, pesce&#10;&#10;&#10;&#10;Descrizione generata automaticamente">
            <a:extLst>
              <a:ext uri="{FF2B5EF4-FFF2-40B4-BE49-F238E27FC236}">
                <a16:creationId xmlns:a16="http://schemas.microsoft.com/office/drawing/2014/main" id="{0733EA98-208C-6F4F-9C52-7217D2513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Segnaposto testo 5">
            <a:extLst>
              <a:ext uri="{FF2B5EF4-FFF2-40B4-BE49-F238E27FC236}">
                <a16:creationId xmlns:a16="http://schemas.microsoft.com/office/drawing/2014/main" id="{3FFF641F-7B4D-594C-BAB7-C0D550D37BCE}"/>
              </a:ext>
            </a:extLst>
          </p:cNvPr>
          <p:cNvSpPr>
            <a:spLocks noGrp="1"/>
          </p:cNvSpPr>
          <p:nvPr>
            <p:ph type="body" sz="quarter" idx="15" hasCustomPrompt="1"/>
          </p:nvPr>
        </p:nvSpPr>
        <p:spPr>
          <a:xfrm>
            <a:off x="611560" y="836715"/>
            <a:ext cx="6192688" cy="1080117"/>
          </a:xfrm>
          <a:prstGeom prst="rect">
            <a:avLst/>
          </a:prstGeom>
        </p:spPr>
        <p:txBody>
          <a:bodyPr/>
          <a:lstStyle>
            <a:lvl1pPr marL="0" indent="0" algn="l">
              <a:spcBef>
                <a:spcPts val="0"/>
              </a:spcBef>
              <a:buNone/>
              <a:defRPr sz="3200" b="1" i="0" baseline="0">
                <a:solidFill>
                  <a:schemeClr val="bg1"/>
                </a:solidFill>
                <a:latin typeface="Museo 700" panose="02000000000000000000" pitchFamily="2" charset="77"/>
              </a:defRPr>
            </a:lvl1pPr>
            <a:lvl2pPr>
              <a:buNone/>
              <a:defRPr sz="4400">
                <a:latin typeface="CelesteSansOT-It" pitchFamily="34" charset="0"/>
              </a:defRPr>
            </a:lvl2pPr>
            <a:lvl3pPr>
              <a:buNone/>
              <a:defRPr sz="4400">
                <a:latin typeface="CelesteSansOT-It" pitchFamily="34" charset="0"/>
              </a:defRPr>
            </a:lvl3pPr>
            <a:lvl4pPr>
              <a:buNone/>
              <a:defRPr sz="4400">
                <a:latin typeface="CelesteSansOT-It" pitchFamily="34" charset="0"/>
              </a:defRPr>
            </a:lvl4pPr>
            <a:lvl5pPr>
              <a:buNone/>
              <a:defRPr sz="4400">
                <a:latin typeface="CelesteSansOT-It" pitchFamily="34" charset="0"/>
              </a:defRPr>
            </a:lvl5pPr>
          </a:lstStyle>
          <a:p>
            <a:pPr lvl="0"/>
            <a:r>
              <a:rPr lang="it-IT" dirty="0"/>
              <a:t>TITLE_MUSEO_700_pt.32</a:t>
            </a:r>
          </a:p>
          <a:p>
            <a:pPr lvl="0"/>
            <a:r>
              <a:rPr lang="it-IT" dirty="0"/>
              <a:t>MAX 2 LINES</a:t>
            </a:r>
          </a:p>
        </p:txBody>
      </p:sp>
      <p:sp>
        <p:nvSpPr>
          <p:cNvPr id="9" name="Segnaposto testo 5">
            <a:extLst>
              <a:ext uri="{FF2B5EF4-FFF2-40B4-BE49-F238E27FC236}">
                <a16:creationId xmlns:a16="http://schemas.microsoft.com/office/drawing/2014/main" id="{E5DB9BA5-AE3B-5849-AB42-E1DF0E5515CF}"/>
              </a:ext>
            </a:extLst>
          </p:cNvPr>
          <p:cNvSpPr>
            <a:spLocks noGrp="1"/>
          </p:cNvSpPr>
          <p:nvPr>
            <p:ph type="body" sz="quarter" idx="16" hasCustomPrompt="1"/>
          </p:nvPr>
        </p:nvSpPr>
        <p:spPr>
          <a:xfrm>
            <a:off x="611560" y="1916832"/>
            <a:ext cx="4969297" cy="413357"/>
          </a:xfrm>
          <a:prstGeom prst="rect">
            <a:avLst/>
          </a:prstGeom>
        </p:spPr>
        <p:txBody>
          <a:bodyPr/>
          <a:lstStyle>
            <a:lvl1pPr marL="0" indent="0" algn="l">
              <a:spcBef>
                <a:spcPts val="0"/>
              </a:spcBef>
              <a:buNone/>
              <a:defRPr sz="1400" b="0" i="1" baseline="0">
                <a:solidFill>
                  <a:schemeClr val="bg1"/>
                </a:solidFill>
                <a:latin typeface="Museo 300" panose="02000000000000000000" pitchFamily="2" charset="77"/>
              </a:defRPr>
            </a:lvl1pPr>
            <a:lvl2pPr>
              <a:buNone/>
              <a:defRPr sz="4400">
                <a:latin typeface="CelesteSansOT-It" pitchFamily="34" charset="0"/>
              </a:defRPr>
            </a:lvl2pPr>
            <a:lvl3pPr>
              <a:buNone/>
              <a:defRPr sz="4400">
                <a:latin typeface="CelesteSansOT-It" pitchFamily="34" charset="0"/>
              </a:defRPr>
            </a:lvl3pPr>
            <a:lvl4pPr>
              <a:buNone/>
              <a:defRPr sz="4400">
                <a:latin typeface="CelesteSansOT-It" pitchFamily="34" charset="0"/>
              </a:defRPr>
            </a:lvl4pPr>
            <a:lvl5pPr>
              <a:buNone/>
              <a:defRPr sz="4400">
                <a:latin typeface="CelesteSansOT-It" pitchFamily="34" charset="0"/>
              </a:defRPr>
            </a:lvl5pPr>
          </a:lstStyle>
          <a:p>
            <a:pPr lvl="0"/>
            <a:r>
              <a:rPr lang="it-IT" dirty="0" err="1"/>
              <a:t>Subtitle_MUSEO</a:t>
            </a:r>
            <a:r>
              <a:rPr lang="it-IT" dirty="0"/>
              <a:t> 300 </a:t>
            </a:r>
            <a:r>
              <a:rPr lang="it-IT" dirty="0" err="1"/>
              <a:t>Italic_RGB</a:t>
            </a:r>
            <a:r>
              <a:rPr lang="it-IT" dirty="0"/>
              <a:t> 255-255-255_pt.14</a:t>
            </a:r>
          </a:p>
        </p:txBody>
      </p:sp>
    </p:spTree>
    <p:extLst>
      <p:ext uri="{BB962C8B-B14F-4D97-AF65-F5344CB8AC3E}">
        <p14:creationId xmlns:p14="http://schemas.microsoft.com/office/powerpoint/2010/main" val="2701507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6" name="Segnaposto testo 10">
            <a:extLst>
              <a:ext uri="{FF2B5EF4-FFF2-40B4-BE49-F238E27FC236}">
                <a16:creationId xmlns:a16="http://schemas.microsoft.com/office/drawing/2014/main" id="{102E2761-0C83-0F4B-A7E8-31C02D311AFD}"/>
              </a:ext>
            </a:extLst>
          </p:cNvPr>
          <p:cNvSpPr>
            <a:spLocks noGrp="1"/>
          </p:cNvSpPr>
          <p:nvPr>
            <p:ph type="body" sz="quarter" idx="16" hasCustomPrompt="1"/>
          </p:nvPr>
        </p:nvSpPr>
        <p:spPr>
          <a:xfrm>
            <a:off x="448566" y="1916832"/>
            <a:ext cx="5647436" cy="4176464"/>
          </a:xfrm>
          <a:prstGeom prst="rect">
            <a:avLst/>
          </a:prstGeom>
        </p:spPr>
        <p:txBody>
          <a:bodyPr/>
          <a:lstStyle>
            <a:lvl1pPr marL="0" marR="0" indent="0" algn="l" defTabSz="914377" rtl="0" eaLnBrk="1" fontAlgn="auto" latinLnBrk="0" hangingPunct="1">
              <a:lnSpc>
                <a:spcPct val="100000"/>
              </a:lnSpc>
              <a:spcBef>
                <a:spcPct val="20000"/>
              </a:spcBef>
              <a:spcAft>
                <a:spcPts val="0"/>
              </a:spcAft>
              <a:buClr>
                <a:srgbClr val="0057A2"/>
              </a:buClr>
              <a:buSzTx/>
              <a:buFont typeface="Arial" pitchFamily="34" charset="0"/>
              <a:buNone/>
              <a:tabLst/>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r>
              <a:rPr lang="it-IT" dirty="0"/>
              <a:t>Body </a:t>
            </a:r>
            <a:r>
              <a:rPr lang="it-IT" dirty="0" err="1"/>
              <a:t>Text_Font</a:t>
            </a:r>
            <a:r>
              <a:rPr lang="it-IT" dirty="0"/>
              <a:t> Museo 300</a:t>
            </a:r>
            <a:r>
              <a:rPr lang="de-DE" dirty="0"/>
              <a:t>_Size 16 </a:t>
            </a:r>
          </a:p>
          <a:p>
            <a:r>
              <a:rPr lang="de-DE" dirty="0"/>
              <a:t>Costa Dark </a:t>
            </a:r>
            <a:r>
              <a:rPr lang="de-DE" dirty="0" err="1"/>
              <a:t>Grey_RGB</a:t>
            </a:r>
            <a:r>
              <a:rPr lang="de-DE" dirty="0"/>
              <a:t>_ 99-102-106</a:t>
            </a:r>
          </a:p>
          <a:p>
            <a:r>
              <a:rPr lang="de-DE" dirty="0"/>
              <a:t>Text </a:t>
            </a:r>
            <a:r>
              <a:rPr lang="de-DE" dirty="0" err="1"/>
              <a:t>alignement</a:t>
            </a:r>
            <a:r>
              <a:rPr lang="de-DE" dirty="0"/>
              <a:t>: </a:t>
            </a:r>
            <a:r>
              <a:rPr lang="de-DE" dirty="0" err="1"/>
              <a:t>left</a:t>
            </a:r>
            <a:endParaRPr lang="it-IT" dirty="0"/>
          </a:p>
          <a:p>
            <a:pPr marL="0" marR="0" lvl="0" indent="0" algn="l" defTabSz="914377" rtl="0" eaLnBrk="1" fontAlgn="auto" latinLnBrk="0" hangingPunct="1">
              <a:lnSpc>
                <a:spcPct val="100000"/>
              </a:lnSpc>
              <a:spcBef>
                <a:spcPct val="20000"/>
              </a:spcBef>
              <a:spcAft>
                <a:spcPts val="0"/>
              </a:spcAft>
              <a:buClr>
                <a:srgbClr val="0057A2"/>
              </a:buClr>
              <a:buSzTx/>
              <a:buFont typeface="Arial" pitchFamily="34" charset="0"/>
              <a:buNone/>
              <a:tabLst/>
              <a:defRPr/>
            </a:pPr>
            <a:endParaRPr lang="de-DE" b="1" dirty="0">
              <a:latin typeface="Museo 700" panose="02000000000000000000" pitchFamily="2" charset="77"/>
            </a:endParaRPr>
          </a:p>
        </p:txBody>
      </p:sp>
      <p:sp>
        <p:nvSpPr>
          <p:cNvPr id="7" name="Textplatzhalter 7">
            <a:extLst>
              <a:ext uri="{FF2B5EF4-FFF2-40B4-BE49-F238E27FC236}">
                <a16:creationId xmlns:a16="http://schemas.microsoft.com/office/drawing/2014/main" id="{664C64E0-7610-174A-8D13-4B5344992CB6}"/>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8" name="Content Placeholder 2">
            <a:extLst>
              <a:ext uri="{FF2B5EF4-FFF2-40B4-BE49-F238E27FC236}">
                <a16:creationId xmlns:a16="http://schemas.microsoft.com/office/drawing/2014/main" id="{BE51502C-AD30-AC49-A630-30F7924BA07F}"/>
              </a:ext>
            </a:extLst>
          </p:cNvPr>
          <p:cNvSpPr>
            <a:spLocks noGrp="1"/>
          </p:cNvSpPr>
          <p:nvPr>
            <p:ph idx="19"/>
          </p:nvPr>
        </p:nvSpPr>
        <p:spPr>
          <a:xfrm>
            <a:off x="6096000" y="1918147"/>
            <a:ext cx="5647428" cy="4175149"/>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10"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3441273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testo 10">
            <a:extLst>
              <a:ext uri="{FF2B5EF4-FFF2-40B4-BE49-F238E27FC236}">
                <a16:creationId xmlns:a16="http://schemas.microsoft.com/office/drawing/2014/main" id="{CC6A844D-9551-8F47-B75E-316EBD8876D4}"/>
              </a:ext>
            </a:extLst>
          </p:cNvPr>
          <p:cNvSpPr>
            <a:spLocks noGrp="1"/>
          </p:cNvSpPr>
          <p:nvPr>
            <p:ph type="body" sz="quarter" idx="19" hasCustomPrompt="1"/>
          </p:nvPr>
        </p:nvSpPr>
        <p:spPr>
          <a:xfrm>
            <a:off x="4406748" y="1916832"/>
            <a:ext cx="7353455" cy="4176464"/>
          </a:xfrm>
          <a:prstGeom prst="rect">
            <a:avLst/>
          </a:prstGeom>
        </p:spPr>
        <p:txBody>
          <a:bodyPr/>
          <a:lstStyle>
            <a:lvl1pPr marL="0" marR="0" indent="0" algn="l" defTabSz="914377" rtl="0" eaLnBrk="1" fontAlgn="auto" latinLnBrk="0" hangingPunct="1">
              <a:lnSpc>
                <a:spcPct val="100000"/>
              </a:lnSpc>
              <a:spcBef>
                <a:spcPct val="20000"/>
              </a:spcBef>
              <a:spcAft>
                <a:spcPts val="0"/>
              </a:spcAft>
              <a:buClr>
                <a:srgbClr val="0057A2"/>
              </a:buClr>
              <a:buSzTx/>
              <a:buFont typeface="Arial" pitchFamily="34" charset="0"/>
              <a:buNone/>
              <a:tabLst/>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r>
              <a:rPr lang="de-DE" dirty="0"/>
              <a:t>Text </a:t>
            </a:r>
            <a:r>
              <a:rPr lang="de-DE" dirty="0" err="1"/>
              <a:t>alignement</a:t>
            </a:r>
            <a:r>
              <a:rPr lang="de-DE" dirty="0"/>
              <a:t>: </a:t>
            </a:r>
            <a:r>
              <a:rPr lang="de-DE" dirty="0" err="1"/>
              <a:t>left</a:t>
            </a:r>
            <a:endParaRPr lang="it-IT" dirty="0"/>
          </a:p>
          <a:p>
            <a:r>
              <a:rPr lang="it-IT" dirty="0"/>
              <a:t>Body </a:t>
            </a:r>
            <a:r>
              <a:rPr lang="it-IT" dirty="0" err="1"/>
              <a:t>Text_Font</a:t>
            </a:r>
            <a:r>
              <a:rPr lang="it-IT" dirty="0"/>
              <a:t> Museo 300</a:t>
            </a:r>
            <a:r>
              <a:rPr lang="de-DE" dirty="0"/>
              <a:t>_Size 16 </a:t>
            </a:r>
          </a:p>
          <a:p>
            <a:r>
              <a:rPr lang="de-DE" dirty="0"/>
              <a:t>Costa Dark </a:t>
            </a:r>
            <a:r>
              <a:rPr lang="de-DE" dirty="0" err="1"/>
              <a:t>Grey_RGB</a:t>
            </a:r>
            <a:r>
              <a:rPr lang="de-DE" dirty="0"/>
              <a:t>_ 99-102-106</a:t>
            </a:r>
          </a:p>
          <a:p>
            <a:r>
              <a:rPr lang="de-DE" dirty="0"/>
              <a:t>Text </a:t>
            </a:r>
            <a:r>
              <a:rPr lang="de-DE" dirty="0" err="1"/>
              <a:t>alignement</a:t>
            </a:r>
            <a:r>
              <a:rPr lang="de-DE" dirty="0"/>
              <a:t>: </a:t>
            </a:r>
            <a:r>
              <a:rPr lang="de-DE" dirty="0" err="1"/>
              <a:t>left</a:t>
            </a:r>
            <a:endParaRPr lang="it-IT" dirty="0"/>
          </a:p>
          <a:p>
            <a:pPr lvl="0"/>
            <a:endParaRPr lang="it-IT" dirty="0"/>
          </a:p>
        </p:txBody>
      </p:sp>
      <p:sp>
        <p:nvSpPr>
          <p:cNvPr id="5" name="Textplatzhalter 7">
            <a:extLst>
              <a:ext uri="{FF2B5EF4-FFF2-40B4-BE49-F238E27FC236}">
                <a16:creationId xmlns:a16="http://schemas.microsoft.com/office/drawing/2014/main" id="{10BB2846-2758-EF44-A8DD-0B6F337B762A}"/>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6" name="Content Placeholder 2">
            <a:extLst>
              <a:ext uri="{FF2B5EF4-FFF2-40B4-BE49-F238E27FC236}">
                <a16:creationId xmlns:a16="http://schemas.microsoft.com/office/drawing/2014/main" id="{ABFACB28-C6A7-1E4D-8CEB-1CBB7F091F27}"/>
              </a:ext>
            </a:extLst>
          </p:cNvPr>
          <p:cNvSpPr>
            <a:spLocks noGrp="1"/>
          </p:cNvSpPr>
          <p:nvPr>
            <p:ph idx="20"/>
          </p:nvPr>
        </p:nvSpPr>
        <p:spPr>
          <a:xfrm>
            <a:off x="449885" y="1918419"/>
            <a:ext cx="3956863" cy="4174877"/>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8"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732001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
        <p:nvSpPr>
          <p:cNvPr id="8"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556792"/>
            <a:ext cx="5462312" cy="2160240"/>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10" name="Segnaposto testo 10">
            <a:extLst>
              <a:ext uri="{FF2B5EF4-FFF2-40B4-BE49-F238E27FC236}">
                <a16:creationId xmlns:a16="http://schemas.microsoft.com/office/drawing/2014/main" id="{8F0F588A-C0F9-934B-9DB1-24ED8A20F8F3}"/>
              </a:ext>
            </a:extLst>
          </p:cNvPr>
          <p:cNvSpPr>
            <a:spLocks noGrp="1"/>
          </p:cNvSpPr>
          <p:nvPr>
            <p:ph type="body" sz="quarter" idx="16" hasCustomPrompt="1"/>
          </p:nvPr>
        </p:nvSpPr>
        <p:spPr>
          <a:xfrm>
            <a:off x="6112766" y="1556793"/>
            <a:ext cx="5647436" cy="4535002"/>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    RGB_99-102-106</a:t>
            </a:r>
            <a:endParaRPr lang="it-IT" dirty="0"/>
          </a:p>
        </p:txBody>
      </p:sp>
      <p:sp>
        <p:nvSpPr>
          <p:cNvPr id="11" name="Bildplatzhalter 2">
            <a:extLst>
              <a:ext uri="{FF2B5EF4-FFF2-40B4-BE49-F238E27FC236}">
                <a16:creationId xmlns:a16="http://schemas.microsoft.com/office/drawing/2014/main" id="{B95BB853-C958-3142-8514-4FCCA9559794}"/>
              </a:ext>
            </a:extLst>
          </p:cNvPr>
          <p:cNvSpPr>
            <a:spLocks noGrp="1"/>
          </p:cNvSpPr>
          <p:nvPr>
            <p:ph type="pic" sz="quarter" idx="17" hasCustomPrompt="1"/>
          </p:nvPr>
        </p:nvSpPr>
        <p:spPr>
          <a:xfrm>
            <a:off x="456422" y="3933056"/>
            <a:ext cx="5462312" cy="2143615"/>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Tree>
    <p:extLst>
      <p:ext uri="{BB962C8B-B14F-4D97-AF65-F5344CB8AC3E}">
        <p14:creationId xmlns:p14="http://schemas.microsoft.com/office/powerpoint/2010/main" val="2731265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B95BB853-C958-3142-8514-4FCCA9559794}"/>
              </a:ext>
            </a:extLst>
          </p:cNvPr>
          <p:cNvSpPr>
            <a:spLocks noGrp="1"/>
          </p:cNvSpPr>
          <p:nvPr>
            <p:ph type="pic" sz="quarter" idx="13" hasCustomPrompt="1"/>
          </p:nvPr>
        </p:nvSpPr>
        <p:spPr>
          <a:xfrm>
            <a:off x="441667" y="1844676"/>
            <a:ext cx="5462312" cy="1960451"/>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Bildplatzhalter 2">
            <a:extLst>
              <a:ext uri="{FF2B5EF4-FFF2-40B4-BE49-F238E27FC236}">
                <a16:creationId xmlns:a16="http://schemas.microsoft.com/office/drawing/2014/main" id="{E698A114-E191-7C43-AE99-391D0B8C4FBF}"/>
              </a:ext>
            </a:extLst>
          </p:cNvPr>
          <p:cNvSpPr>
            <a:spLocks noGrp="1"/>
          </p:cNvSpPr>
          <p:nvPr>
            <p:ph type="pic" sz="quarter" idx="17" hasCustomPrompt="1"/>
          </p:nvPr>
        </p:nvSpPr>
        <p:spPr>
          <a:xfrm>
            <a:off x="431800" y="4034248"/>
            <a:ext cx="5462312" cy="2057547"/>
          </a:xfrm>
          <a:prstGeom prst="rect">
            <a:avLst/>
          </a:prstGeom>
        </p:spPr>
        <p:txBody>
          <a:bodyPr/>
          <a:lstStyle>
            <a:lvl1pPr marL="342891" marR="0" indent="-342891" algn="l" defTabSz="914377" rtl="0" eaLnBrk="1" fontAlgn="auto" latinLnBrk="0" hangingPunct="1">
              <a:lnSpc>
                <a:spcPct val="100000"/>
              </a:lnSpc>
              <a:spcBef>
                <a:spcPct val="20000"/>
              </a:spcBef>
              <a:spcAft>
                <a:spcPts val="0"/>
              </a:spcAft>
              <a:buClrTx/>
              <a:buSzTx/>
              <a:buFont typeface="Arial" pitchFamily="34" charset="0"/>
              <a:buNone/>
              <a:tabLst/>
              <a:defRPr lang="en-US" sz="800" kern="1200">
                <a:solidFill>
                  <a:schemeClr val="bg1">
                    <a:lumMod val="50000"/>
                  </a:schemeClr>
                </a:solidFill>
                <a:latin typeface="Museo 500" panose="02000000000000000000" pitchFamily="2" charset="77"/>
                <a:ea typeface="+mn-ea"/>
                <a:cs typeface="+mn-cs"/>
              </a:defRPr>
            </a:lvl1pPr>
          </a:lstStyle>
          <a:p>
            <a:pPr marL="342891" marR="0" lvl="0" indent="-342891" algn="l" defTabSz="914377" rtl="0" eaLnBrk="1" fontAlgn="auto" latinLnBrk="0" hangingPunct="1">
              <a:lnSpc>
                <a:spcPct val="100000"/>
              </a:lnSpc>
              <a:spcBef>
                <a:spcPct val="20000"/>
              </a:spcBef>
              <a:spcAft>
                <a:spcPts val="0"/>
              </a:spcAft>
              <a:buClrTx/>
              <a:buSzTx/>
              <a:buFont typeface="Arial" pitchFamily="34" charset="0"/>
              <a:buNone/>
              <a:tabLst/>
              <a:defRPr/>
            </a:pPr>
            <a:r>
              <a:rPr lang="en-US" dirty="0"/>
              <a:t>IMMAGINE</a:t>
            </a:r>
          </a:p>
          <a:p>
            <a:endParaRPr lang="en-US" dirty="0"/>
          </a:p>
        </p:txBody>
      </p:sp>
      <p:sp>
        <p:nvSpPr>
          <p:cNvPr id="6" name="Segnaposto testo 10">
            <a:extLst>
              <a:ext uri="{FF2B5EF4-FFF2-40B4-BE49-F238E27FC236}">
                <a16:creationId xmlns:a16="http://schemas.microsoft.com/office/drawing/2014/main" id="{8F0F588A-C0F9-934B-9DB1-24ED8A20F8F3}"/>
              </a:ext>
            </a:extLst>
          </p:cNvPr>
          <p:cNvSpPr>
            <a:spLocks noGrp="1"/>
          </p:cNvSpPr>
          <p:nvPr>
            <p:ph type="body" sz="quarter" idx="16" hasCustomPrompt="1"/>
          </p:nvPr>
        </p:nvSpPr>
        <p:spPr>
          <a:xfrm>
            <a:off x="6112766" y="1844675"/>
            <a:ext cx="5647436" cy="4247119"/>
          </a:xfrm>
          <a:prstGeom prst="rect">
            <a:avLst/>
          </a:prstGeom>
        </p:spPr>
        <p:txBody>
          <a:bodyPr/>
          <a:lstStyle>
            <a:lvl1pPr marL="0" indent="0" algn="l">
              <a:buClr>
                <a:srgbClr val="0057A2"/>
              </a:buClr>
              <a:buFont typeface="Arial" pitchFamily="34" charset="0"/>
              <a:buNone/>
              <a:defRPr sz="1600" b="0" i="0">
                <a:solidFill>
                  <a:srgbClr val="63666A"/>
                </a:solidFill>
                <a:latin typeface="Museo 300" panose="02000000000000000000" pitchFamily="2" charset="77"/>
                <a:ea typeface="Open Sans" panose="020B0606030504020204" pitchFamily="34" charset="0"/>
                <a:cs typeface="Open Sans" panose="020B0606030504020204" pitchFamily="34" charset="0"/>
              </a:defRPr>
            </a:lvl1pPr>
            <a:lvl2pPr marL="457189" indent="0" algn="l">
              <a:buClr>
                <a:srgbClr val="0057A2"/>
              </a:buClr>
              <a:buFont typeface="Arial" pitchFamily="34" charset="0"/>
              <a:buNone/>
              <a:defRPr sz="1600">
                <a:solidFill>
                  <a:srgbClr val="0057A2"/>
                </a:solidFill>
                <a:latin typeface="Celeste Sans Offc Pro" pitchFamily="34" charset="0"/>
              </a:defRPr>
            </a:lvl2pPr>
            <a:lvl3pPr marL="914377" indent="0" algn="l">
              <a:buClr>
                <a:srgbClr val="0057A2"/>
              </a:buClr>
              <a:buFont typeface="Arial" pitchFamily="34" charset="0"/>
              <a:buNone/>
              <a:defRPr sz="1600">
                <a:solidFill>
                  <a:srgbClr val="0057A2"/>
                </a:solidFill>
                <a:latin typeface="Celeste Sans Offc Pro" pitchFamily="34" charset="0"/>
              </a:defRPr>
            </a:lvl3pPr>
            <a:lvl4pPr marL="1371566" indent="0" algn="l">
              <a:buClr>
                <a:srgbClr val="0057A2"/>
              </a:buClr>
              <a:buFont typeface="Arial" pitchFamily="34" charset="0"/>
              <a:buNone/>
              <a:defRPr sz="1600">
                <a:solidFill>
                  <a:srgbClr val="0057A2"/>
                </a:solidFill>
                <a:latin typeface="Celeste Sans Offc Pro" pitchFamily="34" charset="0"/>
              </a:defRPr>
            </a:lvl4pPr>
            <a:lvl5pPr marL="1828754" indent="0" algn="l">
              <a:buClr>
                <a:srgbClr val="0057A2"/>
              </a:buClr>
              <a:buFont typeface="Arial" pitchFamily="34" charset="0"/>
              <a:buNone/>
              <a:defRPr sz="1600">
                <a:solidFill>
                  <a:srgbClr val="0057A2"/>
                </a:solidFill>
                <a:latin typeface="Celeste Sans Offc Pro" pitchFamily="34" charset="0"/>
              </a:defRPr>
            </a:lvl5pPr>
          </a:lstStyle>
          <a:p>
            <a:pPr lvl="0"/>
            <a:r>
              <a:rPr lang="it-IT" dirty="0"/>
              <a:t>Body </a:t>
            </a:r>
            <a:r>
              <a:rPr lang="it-IT" dirty="0" err="1"/>
              <a:t>Text_Museo</a:t>
            </a:r>
            <a:r>
              <a:rPr lang="it-IT" dirty="0"/>
              <a:t> 300</a:t>
            </a:r>
            <a:r>
              <a:rPr lang="de-DE" dirty="0"/>
              <a:t>_Size 16_Costa Dark Grey.    RGB_99-102-106</a:t>
            </a:r>
            <a:endParaRPr lang="it-IT" dirty="0"/>
          </a:p>
        </p:txBody>
      </p:sp>
      <p:sp>
        <p:nvSpPr>
          <p:cNvPr id="7" name="Textplatzhalter 7">
            <a:extLst>
              <a:ext uri="{FF2B5EF4-FFF2-40B4-BE49-F238E27FC236}">
                <a16:creationId xmlns:a16="http://schemas.microsoft.com/office/drawing/2014/main" id="{D6CEAE21-3B1F-2748-959F-BC64FD1FCB75}"/>
              </a:ext>
            </a:extLst>
          </p:cNvPr>
          <p:cNvSpPr>
            <a:spLocks noGrp="1"/>
          </p:cNvSpPr>
          <p:nvPr>
            <p:ph type="body" sz="quarter" idx="11" hasCustomPrompt="1"/>
          </p:nvPr>
        </p:nvSpPr>
        <p:spPr>
          <a:xfrm>
            <a:off x="449885" y="1055178"/>
            <a:ext cx="9870337" cy="645631"/>
          </a:xfrm>
          <a:prstGeom prst="rect">
            <a:avLst/>
          </a:prstGeom>
          <a:noFill/>
        </p:spPr>
        <p:txBody>
          <a:bodyPr wrap="square"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baseline="0">
                <a:solidFill>
                  <a:srgbClr val="63666A"/>
                </a:solidFill>
                <a:latin typeface="Museo 700" panose="02000000000000000000" pitchFamily="2" charset="77"/>
              </a:defRPr>
            </a:lvl1pPr>
            <a:lvl2pPr>
              <a:defRPr lang="de-DE" sz="1800" dirty="0" smtClean="0"/>
            </a:lvl2pPr>
            <a:lvl3pPr>
              <a:defRPr lang="de-DE" sz="1800" dirty="0" smtClean="0"/>
            </a:lvl3pPr>
            <a:lvl4pPr>
              <a:defRPr lang="de-DE" sz="1800" dirty="0" smtClean="0"/>
            </a:lvl4pPr>
            <a:lvl5pPr>
              <a:defRPr lang="en-US" sz="1800" dirty="0"/>
            </a:lvl5pPr>
          </a:lstStyle>
          <a:p>
            <a:pPr marL="0" marR="0" lvl="0" indent="0" algn="l" defTabSz="914377" rtl="0" eaLnBrk="1" fontAlgn="auto" latinLnBrk="0" hangingPunct="1">
              <a:lnSpc>
                <a:spcPct val="100000"/>
              </a:lnSpc>
              <a:spcBef>
                <a:spcPct val="20000"/>
              </a:spcBef>
              <a:spcAft>
                <a:spcPts val="0"/>
              </a:spcAft>
              <a:buClrTx/>
              <a:buSzTx/>
              <a:buFont typeface="Arial" pitchFamily="34" charset="0"/>
              <a:buNone/>
              <a:tabLst/>
              <a:defRPr/>
            </a:pPr>
            <a:r>
              <a:rPr lang="de-DE" dirty="0" err="1"/>
              <a:t>Subtitle_Museo</a:t>
            </a:r>
            <a:r>
              <a:rPr lang="de-DE" dirty="0"/>
              <a:t> 700 </a:t>
            </a:r>
            <a:r>
              <a:rPr lang="de-DE" dirty="0" err="1"/>
              <a:t>italic_Size</a:t>
            </a:r>
            <a:r>
              <a:rPr lang="de-DE" dirty="0"/>
              <a:t> 16_Costa Dark Grey_RGB_99-102-106_Max 2 </a:t>
            </a:r>
            <a:r>
              <a:rPr lang="de-DE" dirty="0" err="1"/>
              <a:t>lines_Sentence</a:t>
            </a:r>
            <a:r>
              <a:rPr lang="de-DE" dirty="0"/>
              <a:t> </a:t>
            </a:r>
            <a:r>
              <a:rPr lang="de-DE" dirty="0" err="1"/>
              <a:t>case</a:t>
            </a: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a:t>
            </a:r>
          </a:p>
        </p:txBody>
      </p:sp>
      <p:sp>
        <p:nvSpPr>
          <p:cNvPr id="8"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244562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Bildplatzhalter 2">
            <a:extLst>
              <a:ext uri="{FF2B5EF4-FFF2-40B4-BE49-F238E27FC236}">
                <a16:creationId xmlns:a16="http://schemas.microsoft.com/office/drawing/2014/main" id="{A8CFAC42-D974-FF42-886F-0A2B217AB1B9}"/>
              </a:ext>
            </a:extLst>
          </p:cNvPr>
          <p:cNvSpPr>
            <a:spLocks noGrp="1"/>
          </p:cNvSpPr>
          <p:nvPr>
            <p:ph type="pic" sz="quarter" idx="13" hasCustomPrompt="1"/>
          </p:nvPr>
        </p:nvSpPr>
        <p:spPr>
          <a:xfrm>
            <a:off x="441667" y="1640464"/>
            <a:ext cx="5462312" cy="2030412"/>
          </a:xfrm>
          <a:prstGeom prst="rect">
            <a:avLst/>
          </a:prstGeom>
        </p:spPr>
        <p:txBody>
          <a:bodyPr/>
          <a:lstStyle>
            <a:lvl1pPr marL="342891" indent="-342891" algn="l" defTabSz="914377" rtl="0" eaLnBrk="1" latinLnBrk="0" hangingPunct="1">
              <a:spcBef>
                <a:spcPct val="20000"/>
              </a:spcBef>
              <a:buFont typeface="Arial" pitchFamily="34" charset="0"/>
              <a:buNone/>
              <a:defRPr lang="en-US" sz="800" kern="1200">
                <a:solidFill>
                  <a:schemeClr val="bg1">
                    <a:lumMod val="50000"/>
                  </a:schemeClr>
                </a:solidFill>
                <a:latin typeface="Museo 500" panose="02000000000000000000" pitchFamily="2" charset="77"/>
                <a:ea typeface="+mn-ea"/>
                <a:cs typeface="+mn-cs"/>
              </a:defRPr>
            </a:lvl1pPr>
          </a:lstStyle>
          <a:p>
            <a:r>
              <a:rPr lang="en-US" dirty="0"/>
              <a:t>IMMAGINE</a:t>
            </a:r>
          </a:p>
        </p:txBody>
      </p:sp>
      <p:sp>
        <p:nvSpPr>
          <p:cNvPr id="5" name="Bildplatzhalter 2">
            <a:extLst>
              <a:ext uri="{FF2B5EF4-FFF2-40B4-BE49-F238E27FC236}">
                <a16:creationId xmlns:a16="http://schemas.microsoft.com/office/drawing/2014/main" id="{CADBDE7F-3F74-7948-BE88-4A9D126BCC57}"/>
              </a:ext>
            </a:extLst>
          </p:cNvPr>
          <p:cNvSpPr>
            <a:spLocks noGrp="1"/>
          </p:cNvSpPr>
          <p:nvPr>
            <p:ph type="pic" sz="quarter" idx="17" hasCustomPrompt="1"/>
          </p:nvPr>
        </p:nvSpPr>
        <p:spPr>
          <a:xfrm>
            <a:off x="431800" y="4047412"/>
            <a:ext cx="5462312" cy="2057547"/>
          </a:xfrm>
          <a:prstGeom prst="rect">
            <a:avLst/>
          </a:prstGeom>
        </p:spPr>
        <p:txBody>
          <a:bodyPr/>
          <a:lstStyle>
            <a:lvl1pPr marL="342891" marR="0" indent="-342891" algn="l" defTabSz="914377" rtl="0" eaLnBrk="1" fontAlgn="auto" latinLnBrk="0" hangingPunct="1">
              <a:lnSpc>
                <a:spcPct val="100000"/>
              </a:lnSpc>
              <a:spcBef>
                <a:spcPct val="20000"/>
              </a:spcBef>
              <a:spcAft>
                <a:spcPts val="0"/>
              </a:spcAft>
              <a:buClrTx/>
              <a:buSzTx/>
              <a:buFont typeface="Arial" pitchFamily="34" charset="0"/>
              <a:buNone/>
              <a:tabLst/>
              <a:defRPr lang="en-US" sz="800" kern="1200">
                <a:solidFill>
                  <a:schemeClr val="bg1">
                    <a:lumMod val="50000"/>
                  </a:schemeClr>
                </a:solidFill>
                <a:latin typeface="Museo 500" panose="02000000000000000000" pitchFamily="2" charset="77"/>
                <a:ea typeface="+mn-ea"/>
                <a:cs typeface="+mn-cs"/>
              </a:defRPr>
            </a:lvl1pPr>
          </a:lstStyle>
          <a:p>
            <a:pPr marL="342891" marR="0" lvl="0" indent="-342891" algn="l" defTabSz="914377" rtl="0" eaLnBrk="1" fontAlgn="auto" latinLnBrk="0" hangingPunct="1">
              <a:lnSpc>
                <a:spcPct val="100000"/>
              </a:lnSpc>
              <a:spcBef>
                <a:spcPct val="20000"/>
              </a:spcBef>
              <a:spcAft>
                <a:spcPts val="0"/>
              </a:spcAft>
              <a:buClrTx/>
              <a:buSzTx/>
              <a:buFont typeface="Arial" pitchFamily="34" charset="0"/>
              <a:buNone/>
              <a:tabLst/>
              <a:defRPr/>
            </a:pPr>
            <a:r>
              <a:rPr lang="en-US" dirty="0"/>
              <a:t>IMMAGINE</a:t>
            </a:r>
          </a:p>
          <a:p>
            <a:endParaRPr lang="en-US" dirty="0"/>
          </a:p>
        </p:txBody>
      </p:sp>
      <p:sp>
        <p:nvSpPr>
          <p:cNvPr id="6" name="Content Placeholder 2">
            <a:extLst>
              <a:ext uri="{FF2B5EF4-FFF2-40B4-BE49-F238E27FC236}">
                <a16:creationId xmlns:a16="http://schemas.microsoft.com/office/drawing/2014/main" id="{D948DC09-69FA-6546-9A0E-0A3FC20374A0}"/>
              </a:ext>
            </a:extLst>
          </p:cNvPr>
          <p:cNvSpPr>
            <a:spLocks noGrp="1"/>
          </p:cNvSpPr>
          <p:nvPr>
            <p:ph idx="19"/>
          </p:nvPr>
        </p:nvSpPr>
        <p:spPr>
          <a:xfrm>
            <a:off x="6106324" y="1646813"/>
            <a:ext cx="5653876" cy="4457699"/>
          </a:xfrm>
          <a:prstGeom prst="rect">
            <a:avLst/>
          </a:prstGeom>
        </p:spPr>
        <p:txBody>
          <a:bodyPr>
            <a:normAutofit/>
          </a:bodyPr>
          <a:lstStyle>
            <a:lvl1pPr>
              <a:buClr>
                <a:srgbClr val="FFA615"/>
              </a:buClr>
              <a:buSzPct val="150000"/>
              <a:defRPr sz="1600">
                <a:solidFill>
                  <a:srgbClr val="63666A"/>
                </a:solidFill>
                <a:latin typeface="+mn-lt"/>
              </a:defRPr>
            </a:lvl1pPr>
            <a:lvl2pPr>
              <a:buClr>
                <a:srgbClr val="003569"/>
              </a:buClr>
              <a:buSzPct val="150000"/>
              <a:defRPr sz="1600">
                <a:solidFill>
                  <a:srgbClr val="63666A"/>
                </a:solidFill>
                <a:latin typeface="+mn-lt"/>
              </a:defRPr>
            </a:lvl2pPr>
            <a:lvl3pPr>
              <a:buClr>
                <a:srgbClr val="FFA615"/>
              </a:buClr>
              <a:buSzPct val="150000"/>
              <a:defRPr sz="1400">
                <a:solidFill>
                  <a:srgbClr val="63666A"/>
                </a:solidFill>
              </a:defRPr>
            </a:lvl3pPr>
            <a:lvl4pPr>
              <a:buClr>
                <a:srgbClr val="003569"/>
              </a:buClr>
              <a:buSzPct val="150000"/>
              <a:defRPr sz="1400">
                <a:solidFill>
                  <a:srgbClr val="63666A"/>
                </a:solidFill>
                <a:latin typeface="+mn-lt"/>
              </a:defRPr>
            </a:lvl4pPr>
            <a:lvl5pPr marL="2057402" indent="-228601">
              <a:buClr>
                <a:srgbClr val="003569"/>
              </a:buClr>
              <a:buSzPct val="150000"/>
              <a:buFont typeface="Wingdings" panose="05000000000000000000" pitchFamily="2" charset="2"/>
              <a:buChar char="§"/>
              <a:defRPr sz="1400">
                <a:solidFill>
                  <a:srgbClr val="6366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7"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spTree>
    <p:extLst>
      <p:ext uri="{BB962C8B-B14F-4D97-AF65-F5344CB8AC3E}">
        <p14:creationId xmlns:p14="http://schemas.microsoft.com/office/powerpoint/2010/main" val="429910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EA92BCAF-66EF-DA46-A7AD-BE086C3E5D53}"/>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Segnaposto titolo 1"/>
          <p:cNvSpPr>
            <a:spLocks noGrp="1"/>
          </p:cNvSpPr>
          <p:nvPr>
            <p:ph type="title"/>
          </p:nvPr>
        </p:nvSpPr>
        <p:spPr>
          <a:xfrm>
            <a:off x="335360" y="116632"/>
            <a:ext cx="10441160" cy="778098"/>
          </a:xfrm>
          <a:prstGeom prst="rect">
            <a:avLst/>
          </a:prstGeom>
        </p:spPr>
        <p:txBody>
          <a:bodyPr vert="horz" lIns="91440" tIns="45720" rIns="91440" bIns="45720" rtlCol="0" anchor="ctr">
            <a:noAutofit/>
          </a:bodyPr>
          <a:lstStyle/>
          <a:p>
            <a:r>
              <a:rPr lang="en-US" dirty="0"/>
              <a:t>2 LINE TITLE_MUSEO 700_SIZE 24_COSTA BLU_RGB 0-112-185</a:t>
            </a:r>
            <a:br>
              <a:rPr lang="en-US" dirty="0"/>
            </a:br>
            <a:r>
              <a:rPr lang="en-US" dirty="0"/>
              <a:t>MAX 2 LINES_UPPERCASE</a:t>
            </a:r>
            <a:endParaRPr lang="it-IT" dirty="0"/>
          </a:p>
        </p:txBody>
      </p:sp>
      <p:sp>
        <p:nvSpPr>
          <p:cNvPr id="3" name="Segnaposto testo 2"/>
          <p:cNvSpPr>
            <a:spLocks noGrp="1"/>
          </p:cNvSpPr>
          <p:nvPr>
            <p:ph type="body" idx="1"/>
          </p:nvPr>
        </p:nvSpPr>
        <p:spPr>
          <a:xfrm>
            <a:off x="449885" y="1600200"/>
            <a:ext cx="11320018"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
        <p:nvSpPr>
          <p:cNvPr id="5" name="Segnaposto piè di pagina 4"/>
          <p:cNvSpPr>
            <a:spLocks noGrp="1"/>
          </p:cNvSpPr>
          <p:nvPr>
            <p:ph type="ftr" sz="quarter" idx="3"/>
          </p:nvPr>
        </p:nvSpPr>
        <p:spPr>
          <a:xfrm>
            <a:off x="623392" y="6356350"/>
            <a:ext cx="7403008" cy="385018"/>
          </a:xfrm>
          <a:prstGeom prst="rect">
            <a:avLst/>
          </a:prstGeom>
        </p:spPr>
        <p:txBody>
          <a:bodyPr vert="horz" lIns="91440" tIns="45720" rIns="91440" bIns="45720" rtlCol="0" anchor="ctr"/>
          <a:lstStyle>
            <a:lvl1pPr algn="l">
              <a:defRPr sz="800">
                <a:solidFill>
                  <a:srgbClr val="63666A"/>
                </a:solidFill>
                <a:latin typeface="Open Sans"/>
              </a:defRPr>
            </a:lvl1pPr>
          </a:lstStyle>
          <a:p>
            <a:r>
              <a:rPr lang="it-IT"/>
              <a:t>Note: Max 1 line_Open Sans_size 8_Costa Dark Grey_RGB_ 99-102-106 proviamo a scrivere</a:t>
            </a:r>
            <a:endParaRPr lang="de-DE" dirty="0"/>
          </a:p>
        </p:txBody>
      </p:sp>
      <p:cxnSp>
        <p:nvCxnSpPr>
          <p:cNvPr id="9" name="Connettore 1 8">
            <a:extLst>
              <a:ext uri="{FF2B5EF4-FFF2-40B4-BE49-F238E27FC236}">
                <a16:creationId xmlns:a16="http://schemas.microsoft.com/office/drawing/2014/main" id="{06C5C484-8B51-CF4C-B268-1F19819343F6}"/>
              </a:ext>
            </a:extLst>
          </p:cNvPr>
          <p:cNvCxnSpPr>
            <a:cxnSpLocks/>
          </p:cNvCxnSpPr>
          <p:nvPr userDrawn="1"/>
        </p:nvCxnSpPr>
        <p:spPr>
          <a:xfrm flipV="1">
            <a:off x="10776520" y="116632"/>
            <a:ext cx="0" cy="7626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egnaposto numero diapositiva 3">
            <a:extLst>
              <a:ext uri="{FF2B5EF4-FFF2-40B4-BE49-F238E27FC236}">
                <a16:creationId xmlns:a16="http://schemas.microsoft.com/office/drawing/2014/main" id="{063DFEF2-1A47-CD45-9F1E-B4843B2CE55B}"/>
              </a:ext>
            </a:extLst>
          </p:cNvPr>
          <p:cNvSpPr txBox="1">
            <a:spLocks/>
          </p:cNvSpPr>
          <p:nvPr userDrawn="1"/>
        </p:nvSpPr>
        <p:spPr>
          <a:xfrm>
            <a:off x="11280576" y="6381328"/>
            <a:ext cx="847006" cy="365125"/>
          </a:xfrm>
          <a:prstGeom prst="rect">
            <a:avLst/>
          </a:prstGeom>
        </p:spPr>
        <p:txBody>
          <a:bodyPr vert="horz" lIns="91440" tIns="45720" rIns="91440" bIns="45720" rtlCol="0" anchor="ctr"/>
          <a:lstStyle>
            <a:defPPr>
              <a:defRPr lang="it-IT"/>
            </a:defPPr>
            <a:lvl1pPr marL="0" algn="r" defTabSz="1219170" rtl="0" eaLnBrk="1" latinLnBrk="0" hangingPunct="1">
              <a:defRPr sz="1200" b="1" i="0" kern="1200">
                <a:solidFill>
                  <a:srgbClr val="0070B9"/>
                </a:solidFill>
                <a:latin typeface="Museo 700" panose="02000000000000000000" pitchFamily="2" charset="77"/>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515AB1AA-594F-D947-BBB5-3E12F19829FA}" type="slidenum">
              <a:rPr lang="it-IT" smtClean="0"/>
              <a:pPr/>
              <a:t>‹#›</a:t>
            </a:fld>
            <a:endParaRPr lang="it-IT" dirty="0"/>
          </a:p>
        </p:txBody>
      </p:sp>
    </p:spTree>
    <p:extLst>
      <p:ext uri="{BB962C8B-B14F-4D97-AF65-F5344CB8AC3E}">
        <p14:creationId xmlns:p14="http://schemas.microsoft.com/office/powerpoint/2010/main" val="188350823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791"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 id="2147483819" r:id="rId18"/>
    <p:sldLayoutId id="2147483820" r:id="rId19"/>
  </p:sldLayoutIdLst>
  <p:hf sldNum="0" hdr="0" dt="0"/>
  <p:txStyles>
    <p:titleStyle>
      <a:lvl1pPr marL="0" marR="0" indent="0" algn="l" defTabSz="914377" rtl="0" eaLnBrk="1" fontAlgn="auto" latinLnBrk="0" hangingPunct="1">
        <a:lnSpc>
          <a:spcPct val="100000"/>
        </a:lnSpc>
        <a:spcBef>
          <a:spcPct val="20000"/>
        </a:spcBef>
        <a:spcAft>
          <a:spcPts val="0"/>
        </a:spcAft>
        <a:buFont typeface="Arial" pitchFamily="34" charset="0"/>
        <a:buNone/>
        <a:tabLst/>
        <a:defRPr lang="it-IT" sz="2400" b="1" i="0" kern="1200" noProof="0" dirty="0">
          <a:solidFill>
            <a:schemeClr val="bg1"/>
          </a:solidFill>
          <a:latin typeface="+mj-lt"/>
          <a:ea typeface="+mn-ea"/>
          <a:cs typeface="+mn-cs"/>
        </a:defRPr>
      </a:lvl1pPr>
    </p:titleStyle>
    <p:body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dirty="0" smtClean="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it-IT" sz="14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slide" Target="slide28.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slide" Target="slide3.xml"/><Relationship Id="rId7" Type="http://schemas.openxmlformats.org/officeDocument/2006/relationships/image" Target="../media/image6.sv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notesSlide" Target="../notesSlides/notesSlide1.xml"/><Relationship Id="rId16"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slide" Target="slide8.xml"/><Relationship Id="rId15" Type="http://schemas.openxmlformats.org/officeDocument/2006/relationships/image" Target="../media/image14.svg"/><Relationship Id="rId10" Type="http://schemas.openxmlformats.org/officeDocument/2006/relationships/image" Target="../media/image9.png"/><Relationship Id="rId4" Type="http://schemas.openxmlformats.org/officeDocument/2006/relationships/slide" Target="slide6.xml"/><Relationship Id="rId9" Type="http://schemas.openxmlformats.org/officeDocument/2006/relationships/image" Target="../media/image8.svg"/><Relationship Id="rId1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22.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23.xml"/><Relationship Id="rId7" Type="http://schemas.openxmlformats.org/officeDocument/2006/relationships/slide" Target="slide28.xml"/><Relationship Id="rId12" Type="http://schemas.openxmlformats.org/officeDocument/2006/relationships/slide" Target="slide33.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slide" Target="slide27.xml"/><Relationship Id="rId11" Type="http://schemas.openxmlformats.org/officeDocument/2006/relationships/slide" Target="slide32.xml"/><Relationship Id="rId5" Type="http://schemas.openxmlformats.org/officeDocument/2006/relationships/slide" Target="slide26.xml"/><Relationship Id="rId10" Type="http://schemas.openxmlformats.org/officeDocument/2006/relationships/slide" Target="slide31.xml"/><Relationship Id="rId4" Type="http://schemas.openxmlformats.org/officeDocument/2006/relationships/slide" Target="slide24.xml"/><Relationship Id="rId9" Type="http://schemas.openxmlformats.org/officeDocument/2006/relationships/slide" Target="slide30.xml"/></Relationships>
</file>

<file path=ppt/slides/_rels/slide23.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hyperlink" Target="mailto:backofficecostaargentina@ar.costa.it" TargetMode="External"/></Relationships>
</file>

<file path=ppt/slides/_rels/slide24.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hyperlink" Target="mailto:backofficecostaargentina@ar.costa.it" TargetMode="External"/><Relationship Id="rId1" Type="http://schemas.openxmlformats.org/officeDocument/2006/relationships/slideLayout" Target="../slideLayouts/slideLayout2.xml"/><Relationship Id="rId4" Type="http://schemas.openxmlformats.org/officeDocument/2006/relationships/slide" Target="slide28.xml"/></Relationships>
</file>

<file path=ppt/slides/_rels/slide25.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hyperlink" Target="mailto:backofficecostaargentina@ar.costa.it" TargetMode="External"/></Relationships>
</file>

<file path=ppt/slides/_rels/slide2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hyperlink" Target="mailto:reservas@ar.costa.it" TargetMode="Externa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28.xml"/></Relationships>
</file>

<file path=ppt/slides/_rels/slide29.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 Id="rId4" Type="http://schemas.openxmlformats.org/officeDocument/2006/relationships/hyperlink" Target="mailto:backofficecostaargentina@ar.costa.it" TargetMode="External"/></Relationships>
</file>

<file path=ppt/slides/_rels/slide32.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 Id="rId4" Type="http://schemas.openxmlformats.org/officeDocument/2006/relationships/hyperlink" Target="mailto:reservas@ar.costa.it"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www.winrar.es/descargas" TargetMode="External"/><Relationship Id="rId3" Type="http://schemas.openxmlformats.org/officeDocument/2006/relationships/image" Target="../media/image29.png"/><Relationship Id="rId7" Type="http://schemas.openxmlformats.org/officeDocument/2006/relationships/slide" Target="slide28.xml"/><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image" Target="../media/image44.pn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hyperlink" Target="mailto:backofficecostaargentina@ar.costa.i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slide" Target="slide32.xml"/><Relationship Id="rId4" Type="http://schemas.openxmlformats.org/officeDocument/2006/relationships/slide" Target="slide25.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mailto:backofficecostaargentina@ar.costa.it" TargetMode="External"/><Relationship Id="rId7" Type="http://schemas.openxmlformats.org/officeDocument/2006/relationships/image" Target="../media/image22.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sv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2">
            <a:extLst>
              <a:ext uri="{FF2B5EF4-FFF2-40B4-BE49-F238E27FC236}">
                <a16:creationId xmlns:a16="http://schemas.microsoft.com/office/drawing/2014/main" id="{32495B9B-4182-4469-AACF-EE61AAA84599}"/>
              </a:ext>
            </a:extLst>
          </p:cNvPr>
          <p:cNvSpPr>
            <a:spLocks noGrp="1"/>
          </p:cNvSpPr>
          <p:nvPr>
            <p:ph type="body" sz="quarter" idx="15"/>
          </p:nvPr>
        </p:nvSpPr>
        <p:spPr>
          <a:xfrm>
            <a:off x="324814" y="485673"/>
            <a:ext cx="9731626" cy="999111"/>
          </a:xfrm>
        </p:spPr>
        <p:txBody>
          <a:bodyPr>
            <a:normAutofit/>
          </a:bodyPr>
          <a:lstStyle/>
          <a:p>
            <a:r>
              <a:rPr lang="es-AR" sz="2800" dirty="0"/>
              <a:t>Manual de uso del cupón de reprogramación</a:t>
            </a:r>
            <a:endParaRPr lang="it-IT" sz="2800" dirty="0"/>
          </a:p>
        </p:txBody>
      </p:sp>
      <p:sp>
        <p:nvSpPr>
          <p:cNvPr id="10" name="Segnaposto testo 3">
            <a:extLst>
              <a:ext uri="{FF2B5EF4-FFF2-40B4-BE49-F238E27FC236}">
                <a16:creationId xmlns:a16="http://schemas.microsoft.com/office/drawing/2014/main" id="{BF179A28-3FEB-4630-804A-1B0480121E7E}"/>
              </a:ext>
            </a:extLst>
          </p:cNvPr>
          <p:cNvSpPr>
            <a:spLocks noGrp="1"/>
          </p:cNvSpPr>
          <p:nvPr>
            <p:ph type="body" sz="quarter" idx="16"/>
          </p:nvPr>
        </p:nvSpPr>
        <p:spPr>
          <a:xfrm>
            <a:off x="325318" y="1030823"/>
            <a:ext cx="8423650" cy="441049"/>
          </a:xfrm>
        </p:spPr>
        <p:txBody>
          <a:bodyPr/>
          <a:lstStyle/>
          <a:p>
            <a:r>
              <a:rPr lang="it-IT" dirty="0"/>
              <a:t>Mayo de 2020</a:t>
            </a:r>
          </a:p>
        </p:txBody>
      </p:sp>
    </p:spTree>
    <p:extLst>
      <p:ext uri="{BB962C8B-B14F-4D97-AF65-F5344CB8AC3E}">
        <p14:creationId xmlns:p14="http://schemas.microsoft.com/office/powerpoint/2010/main" val="2145720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testo 2">
            <a:extLst>
              <a:ext uri="{FF2B5EF4-FFF2-40B4-BE49-F238E27FC236}">
                <a16:creationId xmlns:a16="http://schemas.microsoft.com/office/drawing/2014/main" id="{A3FE32D8-2DFB-4407-AD0E-CE550ABD4E1D}"/>
              </a:ext>
            </a:extLst>
          </p:cNvPr>
          <p:cNvSpPr txBox="1">
            <a:spLocks/>
          </p:cNvSpPr>
          <p:nvPr/>
        </p:nvSpPr>
        <p:spPr>
          <a:xfrm>
            <a:off x="571471" y="620688"/>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3800" b="0" i="0" dirty="0">
                <a:solidFill>
                  <a:srgbClr val="94C7ED"/>
                </a:solidFill>
              </a:rPr>
              <a:t>4</a:t>
            </a:r>
          </a:p>
        </p:txBody>
      </p:sp>
      <p:sp>
        <p:nvSpPr>
          <p:cNvPr id="11" name="Segnaposto testo 2">
            <a:extLst>
              <a:ext uri="{FF2B5EF4-FFF2-40B4-BE49-F238E27FC236}">
                <a16:creationId xmlns:a16="http://schemas.microsoft.com/office/drawing/2014/main" id="{A51F738C-E7F8-4CAA-96C0-B7DC256E3580}"/>
              </a:ext>
            </a:extLst>
          </p:cNvPr>
          <p:cNvSpPr txBox="1">
            <a:spLocks/>
          </p:cNvSpPr>
          <p:nvPr/>
        </p:nvSpPr>
        <p:spPr>
          <a:xfrm>
            <a:off x="1738811" y="1052736"/>
            <a:ext cx="9541765"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3200" b="0" i="0" dirty="0">
                <a:solidFill>
                  <a:schemeClr val="bg1"/>
                </a:solidFill>
              </a:rPr>
              <a:t>COMO UTILIZAR
EL VOUCHER?
</a:t>
            </a:r>
          </a:p>
        </p:txBody>
      </p:sp>
      <p:pic>
        <p:nvPicPr>
          <p:cNvPr id="1028" name="Picture 4">
            <a:extLst>
              <a:ext uri="{FF2B5EF4-FFF2-40B4-BE49-F238E27FC236}">
                <a16:creationId xmlns:a16="http://schemas.microsoft.com/office/drawing/2014/main" id="{18FB7D75-6CDE-464B-B554-3CCEE108F0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80576" y="6016724"/>
            <a:ext cx="841276" cy="84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2758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60B0188-B678-43D6-8C29-9A3266D3CB91}"/>
              </a:ext>
            </a:extLst>
          </p:cNvPr>
          <p:cNvSpPr/>
          <p:nvPr/>
        </p:nvSpPr>
        <p:spPr>
          <a:xfrm>
            <a:off x="263352" y="4898478"/>
            <a:ext cx="5688632" cy="169887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a:extLst>
              <a:ext uri="{FF2B5EF4-FFF2-40B4-BE49-F238E27FC236}">
                <a16:creationId xmlns:a16="http://schemas.microsoft.com/office/drawing/2014/main" id="{47880188-0FF3-4369-9F9C-083838D961E7}"/>
              </a:ext>
            </a:extLst>
          </p:cNvPr>
          <p:cNvSpPr/>
          <p:nvPr/>
        </p:nvSpPr>
        <p:spPr>
          <a:xfrm>
            <a:off x="263352" y="1705194"/>
            <a:ext cx="5688632" cy="309195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17921"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e</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4" name="Segnaposto testo 2">
            <a:extLst>
              <a:ext uri="{FF2B5EF4-FFF2-40B4-BE49-F238E27FC236}">
                <a16:creationId xmlns:a16="http://schemas.microsoft.com/office/drawing/2014/main" id="{FFBE9DBC-699D-4362-8D77-731E23FCAA5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REGLAS DEL VOUCHER DE REPRO
</a:t>
            </a:r>
            <a:endParaRPr lang="it-IT" sz="2000" b="0" i="0" dirty="0">
              <a:solidFill>
                <a:schemeClr val="bg1"/>
              </a:solidFill>
            </a:endParaRPr>
          </a:p>
        </p:txBody>
      </p:sp>
      <p:sp>
        <p:nvSpPr>
          <p:cNvPr id="13" name="Segnaposto contenuto 4">
            <a:extLst>
              <a:ext uri="{FF2B5EF4-FFF2-40B4-BE49-F238E27FC236}">
                <a16:creationId xmlns:a16="http://schemas.microsoft.com/office/drawing/2014/main" id="{B4DCFBCD-3042-434E-8051-646BD1D6FF7D}"/>
              </a:ext>
            </a:extLst>
          </p:cNvPr>
          <p:cNvSpPr txBox="1">
            <a:spLocks/>
          </p:cNvSpPr>
          <p:nvPr/>
        </p:nvSpPr>
        <p:spPr>
          <a:xfrm>
            <a:off x="1247858" y="2492896"/>
            <a:ext cx="4560110" cy="1084462"/>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AR" sz="1500" dirty="0"/>
              <a:t>El </a:t>
            </a:r>
            <a:r>
              <a:rPr lang="es-AR" sz="1500" dirty="0" err="1"/>
              <a:t>voucher</a:t>
            </a:r>
            <a:r>
              <a:rPr lang="es-AR" sz="1500" dirty="0"/>
              <a:t> se emite en nombre del cliente principal de la reserva (titular de la reserva/contacto principal) por el importe original cobrado, y no es transferible a terceros 
Solo se emite un </a:t>
            </a:r>
            <a:r>
              <a:rPr lang="es-AR" sz="1500" dirty="0" err="1"/>
              <a:t>voucher</a:t>
            </a:r>
            <a:r>
              <a:rPr lang="es-AR" sz="1500" dirty="0"/>
              <a:t> por cada reserva (no para cada cabina)
No se emitirá </a:t>
            </a:r>
            <a:r>
              <a:rPr lang="es-AR" sz="1500" dirty="0" err="1"/>
              <a:t>voucher</a:t>
            </a:r>
            <a:r>
              <a:rPr lang="es-AR" sz="1500" dirty="0"/>
              <a:t> para reservas de grupo</a:t>
            </a:r>
            <a:endParaRPr lang="it-IT" sz="1500" dirty="0"/>
          </a:p>
        </p:txBody>
      </p:sp>
      <p:pic>
        <p:nvPicPr>
          <p:cNvPr id="4" name="Graphic 3" descr="User">
            <a:extLst>
              <a:ext uri="{FF2B5EF4-FFF2-40B4-BE49-F238E27FC236}">
                <a16:creationId xmlns:a16="http://schemas.microsoft.com/office/drawing/2014/main" id="{92E12EA3-D499-41C6-8F1B-B1253C35843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7843" y="3125202"/>
            <a:ext cx="621406" cy="621406"/>
          </a:xfrm>
          <a:prstGeom prst="rect">
            <a:avLst/>
          </a:prstGeom>
        </p:spPr>
      </p:pic>
      <p:pic>
        <p:nvPicPr>
          <p:cNvPr id="6" name="Graphic 5" descr="Group of women">
            <a:extLst>
              <a:ext uri="{FF2B5EF4-FFF2-40B4-BE49-F238E27FC236}">
                <a16:creationId xmlns:a16="http://schemas.microsoft.com/office/drawing/2014/main" id="{2BD96DA1-BB70-4876-BC8F-1CEEDD5E76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1923" y="5514341"/>
            <a:ext cx="685413" cy="685413"/>
          </a:xfrm>
          <a:prstGeom prst="rect">
            <a:avLst/>
          </a:prstGeom>
        </p:spPr>
      </p:pic>
      <p:sp>
        <p:nvSpPr>
          <p:cNvPr id="7" name="Rectangle 6">
            <a:hlinkClick r:id="rId7" action="ppaction://hlinksldjump"/>
            <a:extLst>
              <a:ext uri="{FF2B5EF4-FFF2-40B4-BE49-F238E27FC236}">
                <a16:creationId xmlns:a16="http://schemas.microsoft.com/office/drawing/2014/main" id="{8CAE1602-1A40-424A-A2DD-2AA8106434C4}"/>
              </a:ext>
            </a:extLst>
          </p:cNvPr>
          <p:cNvSpPr/>
          <p:nvPr/>
        </p:nvSpPr>
        <p:spPr>
          <a:xfrm>
            <a:off x="1271464" y="5149641"/>
            <a:ext cx="4536504" cy="1015663"/>
          </a:xfrm>
          <a:prstGeom prst="rect">
            <a:avLst/>
          </a:prstGeom>
        </p:spPr>
        <p:txBody>
          <a:bodyPr vert="horz" lIns="91440" tIns="45720" rIns="91440" bIns="45720" rtlCol="0">
            <a:noAutofit/>
          </a:bodyPr>
          <a:lstStyle/>
          <a:p>
            <a:pPr marL="342900" indent="-342900" algn="just" defTabSz="914377">
              <a:spcBef>
                <a:spcPct val="20000"/>
              </a:spcBef>
              <a:buClr>
                <a:srgbClr val="FFA615"/>
              </a:buClr>
              <a:buSzPct val="150000"/>
              <a:buFont typeface="Arial" panose="020B0604020202020204" pitchFamily="34" charset="0"/>
              <a:buChar char="•"/>
            </a:pPr>
            <a:r>
              <a:rPr lang="es-AR" sz="1500" dirty="0">
                <a:solidFill>
                  <a:srgbClr val="63666A"/>
                </a:solidFill>
                <a:latin typeface="+mj-lt"/>
              </a:rPr>
              <a:t>Sólo a petición del titular de la reserva, se puede dividir en varias cabinas presentes en la misma reserva o entre los ocupantes de la misma cabina - ver las instrucciones </a:t>
            </a:r>
            <a:r>
              <a:rPr lang="es-AR" sz="1500" dirty="0">
                <a:solidFill>
                  <a:srgbClr val="63666A"/>
                </a:solidFill>
                <a:latin typeface="+mj-lt"/>
                <a:hlinkClick r:id="rId7" action="ppaction://hlinksldjump"/>
              </a:rPr>
              <a:t>aquí</a:t>
            </a:r>
            <a:endParaRPr lang="pt-BR" sz="1500" dirty="0">
              <a:solidFill>
                <a:srgbClr val="63666A"/>
              </a:solidFill>
              <a:latin typeface="+mj-lt"/>
            </a:endParaRPr>
          </a:p>
        </p:txBody>
      </p:sp>
      <p:sp>
        <p:nvSpPr>
          <p:cNvPr id="17" name="Rectangle 16">
            <a:extLst>
              <a:ext uri="{FF2B5EF4-FFF2-40B4-BE49-F238E27FC236}">
                <a16:creationId xmlns:a16="http://schemas.microsoft.com/office/drawing/2014/main" id="{72C729F6-4F8A-4262-85B0-7A1719548A34}"/>
              </a:ext>
            </a:extLst>
          </p:cNvPr>
          <p:cNvSpPr/>
          <p:nvPr/>
        </p:nvSpPr>
        <p:spPr>
          <a:xfrm>
            <a:off x="6218938" y="2103999"/>
            <a:ext cx="5688632" cy="449335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Segnaposto contenuto 4">
            <a:extLst>
              <a:ext uri="{FF2B5EF4-FFF2-40B4-BE49-F238E27FC236}">
                <a16:creationId xmlns:a16="http://schemas.microsoft.com/office/drawing/2014/main" id="{C0F387C8-52F4-47AB-A066-F6869324A24E}"/>
              </a:ext>
            </a:extLst>
          </p:cNvPr>
          <p:cNvSpPr txBox="1">
            <a:spLocks/>
          </p:cNvSpPr>
          <p:nvPr/>
        </p:nvSpPr>
        <p:spPr>
          <a:xfrm>
            <a:off x="6363399" y="2276872"/>
            <a:ext cx="5277217" cy="5101206"/>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AR" sz="1500" dirty="0"/>
              <a:t>Recibirá el </a:t>
            </a:r>
            <a:r>
              <a:rPr lang="es-AR" sz="1500" dirty="0" err="1"/>
              <a:t>voucher</a:t>
            </a:r>
            <a:r>
              <a:rPr lang="es-AR" sz="1500" dirty="0"/>
              <a:t> de sus clientes por correo electrónico.
Se puede aplicar en el área "Servicios Adicionales" en Costa Extra
La nueva reserva puede ser por un valor inferior al importe del </a:t>
            </a:r>
            <a:r>
              <a:rPr lang="es-AR" sz="1500" dirty="0" err="1"/>
              <a:t>voucher</a:t>
            </a:r>
            <a:r>
              <a:rPr lang="es-AR" sz="1500" dirty="0"/>
              <a:t> y el resto puede usarse en otras nuevas reservas antes del 31 de marzo de 2021
El </a:t>
            </a:r>
            <a:r>
              <a:rPr lang="es-AR" sz="1500" dirty="0" err="1"/>
              <a:t>voucher</a:t>
            </a:r>
            <a:r>
              <a:rPr lang="es-AR" sz="1500" dirty="0"/>
              <a:t> y sus reglas son válidos a todas las tarifas
El </a:t>
            </a:r>
            <a:r>
              <a:rPr lang="es-AR" sz="1500" dirty="0" err="1"/>
              <a:t>voucher</a:t>
            </a:r>
            <a:r>
              <a:rPr lang="es-AR" sz="1500" dirty="0"/>
              <a:t> se puede combinar con otras promociones en curso (salidas de privilegio, otros descuentos y promociones existentes, etc.).
El </a:t>
            </a:r>
            <a:r>
              <a:rPr lang="es-AR" sz="1500" dirty="0" err="1"/>
              <a:t>voucher</a:t>
            </a:r>
            <a:r>
              <a:rPr lang="es-AR" sz="1500" dirty="0"/>
              <a:t> solo debe utilizarse para nuevas reservas
El </a:t>
            </a:r>
            <a:r>
              <a:rPr lang="es-AR" sz="1500" dirty="0" err="1"/>
              <a:t>voucher</a:t>
            </a:r>
            <a:r>
              <a:rPr lang="es-AR" sz="1500" dirty="0"/>
              <a:t> solo se puede utilizar en la agencia de viajes donde se realizó la reserva cancelada original</a:t>
            </a:r>
            <a:endParaRPr lang="it-IT" sz="1500" dirty="0"/>
          </a:p>
        </p:txBody>
      </p:sp>
      <p:sp>
        <p:nvSpPr>
          <p:cNvPr id="22" name="Segnaposto testo 2">
            <a:extLst>
              <a:ext uri="{FF2B5EF4-FFF2-40B4-BE49-F238E27FC236}">
                <a16:creationId xmlns:a16="http://schemas.microsoft.com/office/drawing/2014/main" id="{4D335943-402A-4EA5-82D9-DE7FB4B072D6}"/>
              </a:ext>
            </a:extLst>
          </p:cNvPr>
          <p:cNvSpPr txBox="1">
            <a:spLocks/>
          </p:cNvSpPr>
          <p:nvPr/>
        </p:nvSpPr>
        <p:spPr>
          <a:xfrm>
            <a:off x="6109628" y="1621930"/>
            <a:ext cx="5907252" cy="48206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800" b="0" i="0" dirty="0">
                <a:solidFill>
                  <a:srgbClr val="FDC300"/>
                </a:solidFill>
              </a:rPr>
              <a:t>Uso del Voucher
</a:t>
            </a:r>
          </a:p>
        </p:txBody>
      </p:sp>
      <p:sp>
        <p:nvSpPr>
          <p:cNvPr id="19" name="Titolo 1"/>
          <p:cNvSpPr>
            <a:spLocks noGrp="1"/>
          </p:cNvSpPr>
          <p:nvPr>
            <p:ph type="title"/>
          </p:nvPr>
        </p:nvSpPr>
        <p:spPr>
          <a:xfrm>
            <a:off x="335360" y="116632"/>
            <a:ext cx="10441160" cy="778098"/>
          </a:xfrm>
        </p:spPr>
        <p:txBody>
          <a:bodyPr/>
          <a:lstStyle/>
          <a:p>
            <a:r>
              <a:rPr lang="it-IT" dirty="0"/>
              <a:t>Cruceros cancelados por Costa</a:t>
            </a:r>
          </a:p>
        </p:txBody>
      </p:sp>
    </p:spTree>
    <p:extLst>
      <p:ext uri="{BB962C8B-B14F-4D97-AF65-F5344CB8AC3E}">
        <p14:creationId xmlns:p14="http://schemas.microsoft.com/office/powerpoint/2010/main" val="913528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2FD121E-EC4B-4EFB-829C-A634B4B6FB04}"/>
              </a:ext>
            </a:extLst>
          </p:cNvPr>
          <p:cNvPicPr>
            <a:picLocks noChangeAspect="1"/>
          </p:cNvPicPr>
          <p:nvPr/>
        </p:nvPicPr>
        <p:blipFill>
          <a:blip r:embed="rId3"/>
          <a:stretch>
            <a:fillRect/>
          </a:stretch>
        </p:blipFill>
        <p:spPr>
          <a:xfrm>
            <a:off x="584770" y="3531556"/>
            <a:ext cx="10191750" cy="3257550"/>
          </a:xfrm>
          <a:prstGeom prst="rect">
            <a:avLst/>
          </a:prstGeom>
        </p:spPr>
      </p:pic>
      <p:cxnSp>
        <p:nvCxnSpPr>
          <p:cNvPr id="4" name="Straight Connector 3">
            <a:extLst>
              <a:ext uri="{FF2B5EF4-FFF2-40B4-BE49-F238E27FC236}">
                <a16:creationId xmlns:a16="http://schemas.microsoft.com/office/drawing/2014/main" id="{F3D64B42-9DEB-4B65-A7B9-00FF75F266D2}"/>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4" name="Segnaposto testo 2">
            <a:extLst>
              <a:ext uri="{FF2B5EF4-FFF2-40B4-BE49-F238E27FC236}">
                <a16:creationId xmlns:a16="http://schemas.microsoft.com/office/drawing/2014/main" id="{FFBE9DBC-699D-4362-8D77-731E23FCAA5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1&gt;
</a:t>
            </a:r>
            <a:endParaRPr lang="it-IT" sz="6600" b="0" i="0" dirty="0">
              <a:solidFill>
                <a:srgbClr val="FDC300"/>
              </a:solidFill>
            </a:endParaRPr>
          </a:p>
        </p:txBody>
      </p:sp>
      <p:sp>
        <p:nvSpPr>
          <p:cNvPr id="17" name="Segnaposto contenuto 3">
            <a:extLst>
              <a:ext uri="{FF2B5EF4-FFF2-40B4-BE49-F238E27FC236}">
                <a16:creationId xmlns:a16="http://schemas.microsoft.com/office/drawing/2014/main" id="{298210D5-0B3C-4F29-BEBA-BAC0B307796A}"/>
              </a:ext>
            </a:extLst>
          </p:cNvPr>
          <p:cNvSpPr>
            <a:spLocks noGrp="1"/>
          </p:cNvSpPr>
          <p:nvPr>
            <p:ph idx="19"/>
          </p:nvPr>
        </p:nvSpPr>
        <p:spPr>
          <a:xfrm>
            <a:off x="-2563" y="3177230"/>
            <a:ext cx="6230795" cy="411247"/>
          </a:xfrm>
        </p:spPr>
        <p:txBody>
          <a:bodyPr>
            <a:noAutofit/>
          </a:bodyPr>
          <a:lstStyle/>
          <a:p>
            <a:pPr marL="0" indent="0">
              <a:buNone/>
            </a:pPr>
            <a:r>
              <a:rPr lang="es-AR" dirty="0">
                <a:latin typeface="+mn-lt"/>
              </a:rPr>
              <a:t>Inicia sesión en Costa Extra y crea una nueva Reserva
</a:t>
            </a:r>
            <a:endParaRPr lang="it-IT" dirty="0">
              <a:latin typeface="+mn-lt"/>
            </a:endParaRPr>
          </a:p>
        </p:txBody>
      </p:sp>
      <p:grpSp>
        <p:nvGrpSpPr>
          <p:cNvPr id="6" name="Group 5">
            <a:extLst>
              <a:ext uri="{FF2B5EF4-FFF2-40B4-BE49-F238E27FC236}">
                <a16:creationId xmlns:a16="http://schemas.microsoft.com/office/drawing/2014/main" id="{68BDC9B6-25DB-4190-BC31-27E76B8171EE}"/>
              </a:ext>
            </a:extLst>
          </p:cNvPr>
          <p:cNvGrpSpPr/>
          <p:nvPr/>
        </p:nvGrpSpPr>
        <p:grpSpPr>
          <a:xfrm>
            <a:off x="6744072" y="5589240"/>
            <a:ext cx="1152128" cy="690441"/>
            <a:chOff x="7143116" y="5563533"/>
            <a:chExt cx="1152128" cy="690441"/>
          </a:xfrm>
        </p:grpSpPr>
        <p:sp>
          <p:nvSpPr>
            <p:cNvPr id="29" name="Retângulo: Cantos Arredondados 13">
              <a:extLst>
                <a:ext uri="{FF2B5EF4-FFF2-40B4-BE49-F238E27FC236}">
                  <a16:creationId xmlns:a16="http://schemas.microsoft.com/office/drawing/2014/main" id="{824CD78C-2C75-41EB-BCED-084024387C39}"/>
                </a:ext>
              </a:extLst>
            </p:cNvPr>
            <p:cNvSpPr/>
            <p:nvPr/>
          </p:nvSpPr>
          <p:spPr>
            <a:xfrm>
              <a:off x="7143116" y="5563533"/>
              <a:ext cx="1152128"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descr="Flecha de mouse png 1 » PNG Image">
              <a:extLst>
                <a:ext uri="{FF2B5EF4-FFF2-40B4-BE49-F238E27FC236}">
                  <a16:creationId xmlns:a16="http://schemas.microsoft.com/office/drawing/2014/main" id="{1526F53A-66B4-45A7-B5FF-9204436EB40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96430" y="5821926"/>
              <a:ext cx="398814" cy="43204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360534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4AA684-EF8A-49F6-BB75-4CAA35480B80}"/>
              </a:ext>
            </a:extLst>
          </p:cNvPr>
          <p:cNvPicPr>
            <a:picLocks noChangeAspect="1"/>
          </p:cNvPicPr>
          <p:nvPr/>
        </p:nvPicPr>
        <p:blipFill>
          <a:blip r:embed="rId3"/>
          <a:stretch>
            <a:fillRect/>
          </a:stretch>
        </p:blipFill>
        <p:spPr>
          <a:xfrm>
            <a:off x="839416" y="3573016"/>
            <a:ext cx="9073008" cy="2954490"/>
          </a:xfrm>
          <a:prstGeom prst="rect">
            <a:avLst/>
          </a:prstGeom>
        </p:spPr>
      </p:pic>
      <p:cxnSp>
        <p:nvCxnSpPr>
          <p:cNvPr id="19" name="Straight Connector 18">
            <a:extLst>
              <a:ext uri="{FF2B5EF4-FFF2-40B4-BE49-F238E27FC236}">
                <a16:creationId xmlns:a16="http://schemas.microsoft.com/office/drawing/2014/main" id="{BA4A0F0E-F1FF-44C5-AF12-C485CBBF6A88}"/>
              </a:ext>
            </a:extLst>
          </p:cNvPr>
          <p:cNvCxnSpPr/>
          <p:nvPr/>
        </p:nvCxnSpPr>
        <p:spPr>
          <a:xfrm>
            <a:off x="0" y="1772816"/>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2&gt;
</a:t>
            </a:r>
            <a:endParaRPr lang="it-IT" sz="6600" b="0" i="0" dirty="0">
              <a:solidFill>
                <a:srgbClr val="FDC300"/>
              </a:solidFill>
            </a:endParaRPr>
          </a:p>
        </p:txBody>
      </p:sp>
      <p:sp>
        <p:nvSpPr>
          <p:cNvPr id="26" name="Segnaposto contenuto 3">
            <a:extLst>
              <a:ext uri="{FF2B5EF4-FFF2-40B4-BE49-F238E27FC236}">
                <a16:creationId xmlns:a16="http://schemas.microsoft.com/office/drawing/2014/main" id="{78F8B359-16BC-4588-BCB9-9D6A294E14BA}"/>
              </a:ext>
            </a:extLst>
          </p:cNvPr>
          <p:cNvSpPr txBox="1">
            <a:spLocks/>
          </p:cNvSpPr>
          <p:nvPr/>
        </p:nvSpPr>
        <p:spPr>
          <a:xfrm>
            <a:off x="0" y="3244091"/>
            <a:ext cx="8472264" cy="540388"/>
          </a:xfrm>
          <a:prstGeom prst="rect">
            <a:avLst/>
          </a:prstGeom>
        </p:spPr>
        <p:txBody>
          <a:bodyPr vert="horz" lIns="91440" tIns="45720" rIns="91440" bIns="45720" rtlCol="0">
            <a:noAutofit/>
          </a:bodyPr>
          <a:lstStyle>
            <a:lvl1pPr marL="342900" indent="-342900" defTabSz="914377">
              <a:spcBef>
                <a:spcPct val="20000"/>
              </a:spcBef>
              <a:buClr>
                <a:srgbClr val="FFA615"/>
              </a:buClr>
              <a:buSzPct val="150000"/>
              <a:buFont typeface="Arial" panose="020B0604020202020204" pitchFamily="34" charset="0"/>
              <a:buChar char="•"/>
              <a:defRPr lang="it-IT" sz="1600">
                <a:solidFill>
                  <a:srgbClr val="63666A"/>
                </a:solidFill>
              </a:defRPr>
            </a:lvl1pPr>
            <a:lvl2pPr marL="742950" indent="-285750" defTabSz="914377">
              <a:spcBef>
                <a:spcPct val="20000"/>
              </a:spcBef>
              <a:buClr>
                <a:srgbClr val="003569"/>
              </a:buClr>
              <a:buSzPct val="150000"/>
              <a:buFont typeface="Arial" panose="020B0604020202020204" pitchFamily="34" charset="0"/>
              <a:buChar char="–"/>
              <a:defRPr lang="it-IT" sz="1600">
                <a:solidFill>
                  <a:srgbClr val="63666A"/>
                </a:solidFill>
              </a:defRPr>
            </a:lvl2pPr>
            <a:lvl3pPr marL="1143000" indent="-228600" defTabSz="914377">
              <a:spcBef>
                <a:spcPct val="20000"/>
              </a:spcBef>
              <a:buClr>
                <a:srgbClr val="FFA615"/>
              </a:buClr>
              <a:buSzPct val="150000"/>
              <a:buFont typeface="Arial" panose="020B0604020202020204" pitchFamily="34" charset="0"/>
              <a:buChar char="•"/>
              <a:defRPr lang="it-IT" sz="1400">
                <a:solidFill>
                  <a:srgbClr val="63666A"/>
                </a:solidFill>
              </a:defRPr>
            </a:lvl3pPr>
            <a:lvl4pPr marL="1600200" indent="-228600" defTabSz="914377">
              <a:spcBef>
                <a:spcPct val="20000"/>
              </a:spcBef>
              <a:buClr>
                <a:srgbClr val="003569"/>
              </a:buClr>
              <a:buSzPct val="150000"/>
              <a:buFont typeface="Arial" panose="020B0604020202020204" pitchFamily="34" charset="0"/>
              <a:buChar char="–"/>
              <a:defRPr lang="it-IT" sz="1400">
                <a:solidFill>
                  <a:srgbClr val="63666A"/>
                </a:solidFill>
              </a:defRPr>
            </a:lvl4pPr>
            <a:lvl5pPr marL="2057402" indent="-228601" defTabSz="914377">
              <a:spcBef>
                <a:spcPct val="20000"/>
              </a:spcBef>
              <a:buClr>
                <a:srgbClr val="003569"/>
              </a:buClr>
              <a:buSzPct val="150000"/>
              <a:buFont typeface="Wingdings" panose="05000000000000000000" pitchFamily="2" charset="2"/>
              <a:buChar char="§"/>
              <a:defRPr lang="it-IT" sz="1400">
                <a:solidFill>
                  <a:srgbClr val="63666A"/>
                </a:solidFill>
              </a:defRPr>
            </a:lvl5pPr>
            <a:lvl6pPr marL="2514600" indent="-228600" defTabSz="914400">
              <a:spcBef>
                <a:spcPct val="20000"/>
              </a:spcBef>
              <a:buFont typeface="Arial" panose="020B0604020202020204" pitchFamily="34" charset="0"/>
              <a:buChar char="•"/>
              <a:defRPr sz="2000"/>
            </a:lvl6pPr>
            <a:lvl7pPr marL="2971800" indent="-228600" defTabSz="914400">
              <a:spcBef>
                <a:spcPct val="20000"/>
              </a:spcBef>
              <a:buFont typeface="Arial" panose="020B0604020202020204" pitchFamily="34" charset="0"/>
              <a:buChar char="•"/>
              <a:defRPr sz="2000"/>
            </a:lvl7pPr>
            <a:lvl8pPr marL="3429000" indent="-228600" defTabSz="914400">
              <a:spcBef>
                <a:spcPct val="20000"/>
              </a:spcBef>
              <a:buFont typeface="Arial" panose="020B0604020202020204" pitchFamily="34" charset="0"/>
              <a:buChar char="•"/>
              <a:defRPr sz="2000"/>
            </a:lvl8pPr>
            <a:lvl9pPr marL="3886200" indent="-228600" defTabSz="914400">
              <a:spcBef>
                <a:spcPct val="20000"/>
              </a:spcBef>
              <a:buFont typeface="Arial" panose="020B0604020202020204" pitchFamily="34" charset="0"/>
              <a:buChar char="•"/>
              <a:defRPr sz="2000"/>
            </a:lvl9pPr>
          </a:lstStyle>
          <a:p>
            <a:pPr marL="0" indent="0">
              <a:buNone/>
            </a:pPr>
            <a:r>
              <a:rPr lang="es-AR" dirty="0"/>
              <a:t>Seleccione Fecha, Tarifa y Tipo de cabina y pulse en Continuar
</a:t>
            </a:r>
            <a:endParaRPr lang="it-IT" dirty="0"/>
          </a:p>
        </p:txBody>
      </p:sp>
      <p:grpSp>
        <p:nvGrpSpPr>
          <p:cNvPr id="3" name="Group 2">
            <a:extLst>
              <a:ext uri="{FF2B5EF4-FFF2-40B4-BE49-F238E27FC236}">
                <a16:creationId xmlns:a16="http://schemas.microsoft.com/office/drawing/2014/main" id="{6A3C269D-535C-4E18-BED3-5E33077878BD}"/>
              </a:ext>
            </a:extLst>
          </p:cNvPr>
          <p:cNvGrpSpPr/>
          <p:nvPr/>
        </p:nvGrpSpPr>
        <p:grpSpPr>
          <a:xfrm>
            <a:off x="8328248" y="5949280"/>
            <a:ext cx="1512168" cy="792088"/>
            <a:chOff x="8792195" y="5949280"/>
            <a:chExt cx="1336023" cy="817795"/>
          </a:xfrm>
        </p:grpSpPr>
        <p:sp>
          <p:nvSpPr>
            <p:cNvPr id="20" name="Retângulo: Cantos Arredondados 13">
              <a:extLst>
                <a:ext uri="{FF2B5EF4-FFF2-40B4-BE49-F238E27FC236}">
                  <a16:creationId xmlns:a16="http://schemas.microsoft.com/office/drawing/2014/main" id="{FE0DF12B-782E-444A-9D70-C6B19F8A738D}"/>
                </a:ext>
              </a:extLst>
            </p:cNvPr>
            <p:cNvSpPr/>
            <p:nvPr/>
          </p:nvSpPr>
          <p:spPr>
            <a:xfrm>
              <a:off x="8792195" y="5949280"/>
              <a:ext cx="1224136"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Flecha de mouse png 1 » PNG Image">
              <a:extLst>
                <a:ext uri="{FF2B5EF4-FFF2-40B4-BE49-F238E27FC236}">
                  <a16:creationId xmlns:a16="http://schemas.microsoft.com/office/drawing/2014/main" id="{F042F245-7A51-48A3-8246-0FB8A31F189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29404" y="6335027"/>
              <a:ext cx="398814" cy="432048"/>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Segnaposto testo 2">
            <a:extLst>
              <a:ext uri="{FF2B5EF4-FFF2-40B4-BE49-F238E27FC236}">
                <a16:creationId xmlns:a16="http://schemas.microsoft.com/office/drawing/2014/main" id="{62FA8A01-38DF-4D28-8005-CA7AA5568440}"/>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60912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C5220FF-C8F2-4AF2-9301-0A62E1EAD1C6}"/>
              </a:ext>
            </a:extLst>
          </p:cNvPr>
          <p:cNvPicPr>
            <a:picLocks noChangeAspect="1"/>
          </p:cNvPicPr>
          <p:nvPr/>
        </p:nvPicPr>
        <p:blipFill>
          <a:blip r:embed="rId3"/>
          <a:stretch>
            <a:fillRect/>
          </a:stretch>
        </p:blipFill>
        <p:spPr>
          <a:xfrm>
            <a:off x="5438987" y="1812409"/>
            <a:ext cx="6085069" cy="4892672"/>
          </a:xfrm>
          <a:prstGeom prst="rect">
            <a:avLst/>
          </a:prstGeom>
        </p:spPr>
      </p:pic>
      <p:cxnSp>
        <p:nvCxnSpPr>
          <p:cNvPr id="21" name="Straight Connector 20">
            <a:extLst>
              <a:ext uri="{FF2B5EF4-FFF2-40B4-BE49-F238E27FC236}">
                <a16:creationId xmlns:a16="http://schemas.microsoft.com/office/drawing/2014/main" id="{81984BC3-1918-47A5-9553-C9DDCF5EE736}"/>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3&gt;
</a:t>
            </a:r>
            <a:endParaRPr lang="it-IT" sz="6600" b="0" i="0" dirty="0">
              <a:solidFill>
                <a:srgbClr val="FDC300"/>
              </a:solidFill>
            </a:endParaRPr>
          </a:p>
        </p:txBody>
      </p:sp>
      <p:sp>
        <p:nvSpPr>
          <p:cNvPr id="17" name="Segnaposto contenuto 3">
            <a:extLst>
              <a:ext uri="{FF2B5EF4-FFF2-40B4-BE49-F238E27FC236}">
                <a16:creationId xmlns:a16="http://schemas.microsoft.com/office/drawing/2014/main" id="{298210D5-0B3C-4F29-BEBA-BAC0B307796A}"/>
              </a:ext>
            </a:extLst>
          </p:cNvPr>
          <p:cNvSpPr>
            <a:spLocks noGrp="1"/>
          </p:cNvSpPr>
          <p:nvPr>
            <p:ph idx="19"/>
          </p:nvPr>
        </p:nvSpPr>
        <p:spPr>
          <a:xfrm>
            <a:off x="4626" y="3212976"/>
            <a:ext cx="5907009" cy="2039255"/>
          </a:xfrm>
        </p:spPr>
        <p:txBody>
          <a:bodyPr>
            <a:normAutofit/>
          </a:bodyPr>
          <a:lstStyle/>
          <a:p>
            <a:pPr marL="0" indent="0">
              <a:buNone/>
            </a:pPr>
            <a:r>
              <a:rPr lang="es-AR" dirty="0">
                <a:latin typeface="+mn-lt"/>
              </a:rPr>
              <a:t>Rellene los datos solicitados y pulse el botón Actualizar disponibilidad
</a:t>
            </a:r>
            <a:endParaRPr lang="pt-BR" dirty="0">
              <a:latin typeface="+mn-lt"/>
            </a:endParaRPr>
          </a:p>
        </p:txBody>
      </p:sp>
      <p:grpSp>
        <p:nvGrpSpPr>
          <p:cNvPr id="3" name="Group 2">
            <a:extLst>
              <a:ext uri="{FF2B5EF4-FFF2-40B4-BE49-F238E27FC236}">
                <a16:creationId xmlns:a16="http://schemas.microsoft.com/office/drawing/2014/main" id="{55D699BB-689F-447B-810E-C328ED1679A2}"/>
              </a:ext>
            </a:extLst>
          </p:cNvPr>
          <p:cNvGrpSpPr/>
          <p:nvPr/>
        </p:nvGrpSpPr>
        <p:grpSpPr>
          <a:xfrm>
            <a:off x="9624392" y="5951965"/>
            <a:ext cx="1821952" cy="763900"/>
            <a:chOff x="9969043" y="6119402"/>
            <a:chExt cx="1821952" cy="763900"/>
          </a:xfrm>
        </p:grpSpPr>
        <p:sp>
          <p:nvSpPr>
            <p:cNvPr id="29" name="Retângulo: Cantos Arredondados 13">
              <a:extLst>
                <a:ext uri="{FF2B5EF4-FFF2-40B4-BE49-F238E27FC236}">
                  <a16:creationId xmlns:a16="http://schemas.microsoft.com/office/drawing/2014/main" id="{7C47F1ED-7287-461F-A956-74997E1B58BD}"/>
                </a:ext>
              </a:extLst>
            </p:cNvPr>
            <p:cNvSpPr/>
            <p:nvPr/>
          </p:nvSpPr>
          <p:spPr>
            <a:xfrm>
              <a:off x="9969043" y="6119402"/>
              <a:ext cx="1785113"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descr="Flecha de mouse png 1 » PNG Image">
              <a:extLst>
                <a:ext uri="{FF2B5EF4-FFF2-40B4-BE49-F238E27FC236}">
                  <a16:creationId xmlns:a16="http://schemas.microsoft.com/office/drawing/2014/main" id="{BC00E365-4D5D-4F21-AB2E-9CE50632555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92181" y="6451254"/>
              <a:ext cx="398814" cy="432048"/>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Segnaposto testo 2">
            <a:extLst>
              <a:ext uri="{FF2B5EF4-FFF2-40B4-BE49-F238E27FC236}">
                <a16:creationId xmlns:a16="http://schemas.microsoft.com/office/drawing/2014/main" id="{F207CC37-5134-4FFD-9BEC-98B351CCBD29}"/>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2528786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57E08D6-EC6E-4160-85CD-DE3890970633}"/>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4&gt;
</a:t>
            </a:r>
            <a:endParaRPr lang="it-IT" sz="6600" b="0" i="0" dirty="0">
              <a:solidFill>
                <a:srgbClr val="FDC300"/>
              </a:solidFill>
            </a:endParaRPr>
          </a:p>
        </p:txBody>
      </p:sp>
      <p:sp>
        <p:nvSpPr>
          <p:cNvPr id="26" name="Segnaposto contenuto 3">
            <a:extLst>
              <a:ext uri="{FF2B5EF4-FFF2-40B4-BE49-F238E27FC236}">
                <a16:creationId xmlns:a16="http://schemas.microsoft.com/office/drawing/2014/main" id="{78F8B359-16BC-4588-BCB9-9D6A294E14BA}"/>
              </a:ext>
            </a:extLst>
          </p:cNvPr>
          <p:cNvSpPr txBox="1">
            <a:spLocks/>
          </p:cNvSpPr>
          <p:nvPr/>
        </p:nvSpPr>
        <p:spPr>
          <a:xfrm>
            <a:off x="35225" y="3244090"/>
            <a:ext cx="5153722" cy="1049005"/>
          </a:xfrm>
          <a:prstGeom prst="rect">
            <a:avLst/>
          </a:prstGeom>
        </p:spPr>
        <p:txBody>
          <a:bodyPr vert="horz" lIns="91440" tIns="45720" rIns="91440" bIns="45720" rtlCol="0">
            <a:normAutofit/>
          </a:bodyPr>
          <a:lstStyle>
            <a:lvl1pPr marL="342900" indent="-342900" defTabSz="914377">
              <a:spcBef>
                <a:spcPct val="20000"/>
              </a:spcBef>
              <a:buClr>
                <a:srgbClr val="FFA615"/>
              </a:buClr>
              <a:buSzPct val="150000"/>
              <a:buFont typeface="Arial" panose="020B0604020202020204" pitchFamily="34" charset="0"/>
              <a:buChar char="•"/>
              <a:defRPr lang="it-IT" sz="1600">
                <a:solidFill>
                  <a:srgbClr val="63666A"/>
                </a:solidFill>
              </a:defRPr>
            </a:lvl1pPr>
            <a:lvl2pPr marL="742950" indent="-285750" defTabSz="914377">
              <a:spcBef>
                <a:spcPct val="20000"/>
              </a:spcBef>
              <a:buClr>
                <a:srgbClr val="003569"/>
              </a:buClr>
              <a:buSzPct val="150000"/>
              <a:buFont typeface="Arial" panose="020B0604020202020204" pitchFamily="34" charset="0"/>
              <a:buChar char="–"/>
              <a:defRPr lang="it-IT" sz="1600">
                <a:solidFill>
                  <a:srgbClr val="63666A"/>
                </a:solidFill>
              </a:defRPr>
            </a:lvl2pPr>
            <a:lvl3pPr marL="1143000" indent="-228600" defTabSz="914377">
              <a:spcBef>
                <a:spcPct val="20000"/>
              </a:spcBef>
              <a:buClr>
                <a:srgbClr val="FFA615"/>
              </a:buClr>
              <a:buSzPct val="150000"/>
              <a:buFont typeface="Arial" panose="020B0604020202020204" pitchFamily="34" charset="0"/>
              <a:buChar char="•"/>
              <a:defRPr lang="it-IT" sz="1400">
                <a:solidFill>
                  <a:srgbClr val="63666A"/>
                </a:solidFill>
              </a:defRPr>
            </a:lvl3pPr>
            <a:lvl4pPr marL="1600200" indent="-228600" defTabSz="914377">
              <a:spcBef>
                <a:spcPct val="20000"/>
              </a:spcBef>
              <a:buClr>
                <a:srgbClr val="003569"/>
              </a:buClr>
              <a:buSzPct val="150000"/>
              <a:buFont typeface="Arial" panose="020B0604020202020204" pitchFamily="34" charset="0"/>
              <a:buChar char="–"/>
              <a:defRPr lang="it-IT" sz="1400">
                <a:solidFill>
                  <a:srgbClr val="63666A"/>
                </a:solidFill>
              </a:defRPr>
            </a:lvl4pPr>
            <a:lvl5pPr marL="2057402" indent="-228601" defTabSz="914377">
              <a:spcBef>
                <a:spcPct val="20000"/>
              </a:spcBef>
              <a:buClr>
                <a:srgbClr val="003569"/>
              </a:buClr>
              <a:buSzPct val="150000"/>
              <a:buFont typeface="Wingdings" panose="05000000000000000000" pitchFamily="2" charset="2"/>
              <a:buChar char="§"/>
              <a:defRPr lang="it-IT" sz="1400">
                <a:solidFill>
                  <a:srgbClr val="63666A"/>
                </a:solidFill>
              </a:defRPr>
            </a:lvl5pPr>
            <a:lvl6pPr marL="2514600" indent="-228600" defTabSz="914400">
              <a:spcBef>
                <a:spcPct val="20000"/>
              </a:spcBef>
              <a:buFont typeface="Arial" panose="020B0604020202020204" pitchFamily="34" charset="0"/>
              <a:buChar char="•"/>
              <a:defRPr sz="2000"/>
            </a:lvl6pPr>
            <a:lvl7pPr marL="2971800" indent="-228600" defTabSz="914400">
              <a:spcBef>
                <a:spcPct val="20000"/>
              </a:spcBef>
              <a:buFont typeface="Arial" panose="020B0604020202020204" pitchFamily="34" charset="0"/>
              <a:buChar char="•"/>
              <a:defRPr sz="2000"/>
            </a:lvl7pPr>
            <a:lvl8pPr marL="3429000" indent="-228600" defTabSz="914400">
              <a:spcBef>
                <a:spcPct val="20000"/>
              </a:spcBef>
              <a:buFont typeface="Arial" panose="020B0604020202020204" pitchFamily="34" charset="0"/>
              <a:buChar char="•"/>
              <a:defRPr sz="2000"/>
            </a:lvl8pPr>
            <a:lvl9pPr marL="3886200" indent="-228600" defTabSz="914400">
              <a:spcBef>
                <a:spcPct val="20000"/>
              </a:spcBef>
              <a:buFont typeface="Arial" panose="020B0604020202020204" pitchFamily="34" charset="0"/>
              <a:buChar char="•"/>
              <a:defRPr sz="2000"/>
            </a:lvl9pPr>
          </a:lstStyle>
          <a:p>
            <a:pPr marL="0" indent="0">
              <a:buNone/>
            </a:pPr>
            <a:r>
              <a:rPr lang="es-AR" dirty="0"/>
              <a:t>Seleccione la categoría de cabina y pulse en Continuar
</a:t>
            </a:r>
            <a:endParaRPr lang="pt-BR" dirty="0"/>
          </a:p>
        </p:txBody>
      </p:sp>
      <p:pic>
        <p:nvPicPr>
          <p:cNvPr id="20" name="Picture 26">
            <a:extLst>
              <a:ext uri="{FF2B5EF4-FFF2-40B4-BE49-F238E27FC236}">
                <a16:creationId xmlns:a16="http://schemas.microsoft.com/office/drawing/2014/main" id="{F2DCFED9-F8C4-4ADF-BC6E-52958FCB214F}"/>
              </a:ext>
            </a:extLst>
          </p:cNvPr>
          <p:cNvPicPr/>
          <p:nvPr/>
        </p:nvPicPr>
        <p:blipFill>
          <a:blip r:embed="rId3"/>
          <a:stretch>
            <a:fillRect/>
          </a:stretch>
        </p:blipFill>
        <p:spPr>
          <a:xfrm>
            <a:off x="5188947" y="1273132"/>
            <a:ext cx="6561917" cy="50226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2" name="Retângulo: Cantos Arredondados 13">
            <a:extLst>
              <a:ext uri="{FF2B5EF4-FFF2-40B4-BE49-F238E27FC236}">
                <a16:creationId xmlns:a16="http://schemas.microsoft.com/office/drawing/2014/main" id="{C56CCBA1-ACEB-4B80-98EC-9F3617461570}"/>
              </a:ext>
            </a:extLst>
          </p:cNvPr>
          <p:cNvSpPr/>
          <p:nvPr/>
        </p:nvSpPr>
        <p:spPr>
          <a:xfrm>
            <a:off x="10720770" y="5863778"/>
            <a:ext cx="977636"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 descr="Flecha de mouse png 1 » PNG Image">
            <a:extLst>
              <a:ext uri="{FF2B5EF4-FFF2-40B4-BE49-F238E27FC236}">
                <a16:creationId xmlns:a16="http://schemas.microsoft.com/office/drawing/2014/main" id="{9832BB49-1B12-433E-9316-B6473A819C9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92181" y="6209124"/>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24" name="Retângulo: Cantos Arredondados 13">
            <a:extLst>
              <a:ext uri="{FF2B5EF4-FFF2-40B4-BE49-F238E27FC236}">
                <a16:creationId xmlns:a16="http://schemas.microsoft.com/office/drawing/2014/main" id="{2FA9689E-11B0-4B06-8EF8-FBD8BE7CFD07}"/>
              </a:ext>
            </a:extLst>
          </p:cNvPr>
          <p:cNvSpPr/>
          <p:nvPr/>
        </p:nvSpPr>
        <p:spPr>
          <a:xfrm>
            <a:off x="10704512" y="4108971"/>
            <a:ext cx="977636"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egnaposto testo 2">
            <a:extLst>
              <a:ext uri="{FF2B5EF4-FFF2-40B4-BE49-F238E27FC236}">
                <a16:creationId xmlns:a16="http://schemas.microsoft.com/office/drawing/2014/main" id="{033B533C-C202-4081-BEBD-EF8287DEDBC9}"/>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3904849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8E366B-B41A-47AE-993F-2AA9A4AF46F2}"/>
              </a:ext>
            </a:extLst>
          </p:cNvPr>
          <p:cNvPicPr>
            <a:picLocks noChangeAspect="1"/>
          </p:cNvPicPr>
          <p:nvPr/>
        </p:nvPicPr>
        <p:blipFill>
          <a:blip r:embed="rId3"/>
          <a:stretch>
            <a:fillRect/>
          </a:stretch>
        </p:blipFill>
        <p:spPr>
          <a:xfrm>
            <a:off x="4799856" y="1837861"/>
            <a:ext cx="7283725" cy="4327443"/>
          </a:xfrm>
          <a:prstGeom prst="rect">
            <a:avLst/>
          </a:prstGeom>
        </p:spPr>
      </p:pic>
      <p:cxnSp>
        <p:nvCxnSpPr>
          <p:cNvPr id="24" name="Straight Connector 23">
            <a:extLst>
              <a:ext uri="{FF2B5EF4-FFF2-40B4-BE49-F238E27FC236}">
                <a16:creationId xmlns:a16="http://schemas.microsoft.com/office/drawing/2014/main" id="{66D0432A-0B5E-448B-AA0D-B47489831454}"/>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5&gt;
</a:t>
            </a:r>
            <a:endParaRPr lang="it-IT" sz="6600" b="0" i="0" dirty="0">
              <a:solidFill>
                <a:srgbClr val="FDC300"/>
              </a:solidFill>
            </a:endParaRPr>
          </a:p>
        </p:txBody>
      </p:sp>
      <p:sp>
        <p:nvSpPr>
          <p:cNvPr id="17" name="Segnaposto contenuto 3">
            <a:extLst>
              <a:ext uri="{FF2B5EF4-FFF2-40B4-BE49-F238E27FC236}">
                <a16:creationId xmlns:a16="http://schemas.microsoft.com/office/drawing/2014/main" id="{298210D5-0B3C-4F29-BEBA-BAC0B307796A}"/>
              </a:ext>
            </a:extLst>
          </p:cNvPr>
          <p:cNvSpPr>
            <a:spLocks noGrp="1"/>
          </p:cNvSpPr>
          <p:nvPr>
            <p:ph idx="19"/>
          </p:nvPr>
        </p:nvSpPr>
        <p:spPr>
          <a:xfrm>
            <a:off x="21032" y="3270569"/>
            <a:ext cx="4490792" cy="3182767"/>
          </a:xfrm>
        </p:spPr>
        <p:txBody>
          <a:bodyPr vert="horz" lIns="91440" tIns="45720" rIns="91440" bIns="45720" rtlCol="0">
            <a:normAutofit/>
          </a:bodyPr>
          <a:lstStyle/>
          <a:p>
            <a:pPr marL="0" indent="0">
              <a:buNone/>
            </a:pPr>
            <a:r>
              <a:rPr lang="es-AR" dirty="0">
                <a:latin typeface="+mn-lt"/>
              </a:rPr>
              <a:t>Introduzca los datos del </a:t>
            </a:r>
            <a:r>
              <a:rPr lang="es-AR" b="1" dirty="0">
                <a:latin typeface="+mn-lt"/>
              </a:rPr>
              <a:t>Huésped 1</a:t>
            </a:r>
            <a:r>
              <a:rPr lang="es-AR" dirty="0">
                <a:latin typeface="+mn-lt"/>
              </a:rPr>
              <a:t> con la información del pasajero que tiene en la reserva cancelada
</a:t>
            </a:r>
          </a:p>
          <a:p>
            <a:r>
              <a:rPr lang="es-AR" b="1" dirty="0">
                <a:solidFill>
                  <a:srgbClr val="0057A2"/>
                </a:solidFill>
                <a:latin typeface="+mn-lt"/>
              </a:rPr>
              <a:t>Atención:</a:t>
            </a:r>
            <a:r>
              <a:rPr lang="es-AR" dirty="0">
                <a:latin typeface="+mn-lt"/>
              </a:rPr>
              <a:t> Los campos </a:t>
            </a:r>
            <a:r>
              <a:rPr lang="es-AR" b="1" dirty="0">
                <a:latin typeface="+mn-lt"/>
              </a:rPr>
              <a:t>Nombre, Apellido y Fecha de nacimiento</a:t>
            </a:r>
            <a:r>
              <a:rPr lang="es-AR" dirty="0">
                <a:latin typeface="+mn-lt"/>
              </a:rPr>
              <a:t> deben rellenarse exactamente igual que la reserva original. Esta información está en el listado de </a:t>
            </a:r>
            <a:r>
              <a:rPr lang="es-AR" dirty="0" err="1">
                <a:latin typeface="+mn-lt"/>
              </a:rPr>
              <a:t>vouchers</a:t>
            </a:r>
            <a:r>
              <a:rPr lang="es-AR" dirty="0">
                <a:latin typeface="+mn-lt"/>
              </a:rPr>
              <a:t> que se le envía si tiene alguna pregunta.</a:t>
            </a:r>
            <a:endParaRPr lang="pt-BR" dirty="0">
              <a:latin typeface="+mn-lt"/>
            </a:endParaRPr>
          </a:p>
        </p:txBody>
      </p:sp>
      <p:grpSp>
        <p:nvGrpSpPr>
          <p:cNvPr id="4" name="Group 3">
            <a:extLst>
              <a:ext uri="{FF2B5EF4-FFF2-40B4-BE49-F238E27FC236}">
                <a16:creationId xmlns:a16="http://schemas.microsoft.com/office/drawing/2014/main" id="{A0B22603-B62A-4457-BE50-D1DE1CD449F1}"/>
              </a:ext>
            </a:extLst>
          </p:cNvPr>
          <p:cNvGrpSpPr/>
          <p:nvPr/>
        </p:nvGrpSpPr>
        <p:grpSpPr>
          <a:xfrm>
            <a:off x="4892051" y="1844824"/>
            <a:ext cx="4588325" cy="2736304"/>
            <a:chOff x="5279602" y="1721267"/>
            <a:chExt cx="4261919" cy="2454411"/>
          </a:xfrm>
        </p:grpSpPr>
        <p:sp>
          <p:nvSpPr>
            <p:cNvPr id="29" name="Retângulo: Cantos Arredondados 13">
              <a:extLst>
                <a:ext uri="{FF2B5EF4-FFF2-40B4-BE49-F238E27FC236}">
                  <a16:creationId xmlns:a16="http://schemas.microsoft.com/office/drawing/2014/main" id="{851A691A-DDA6-4387-A58F-0494F436B2AB}"/>
                </a:ext>
              </a:extLst>
            </p:cNvPr>
            <p:cNvSpPr/>
            <p:nvPr/>
          </p:nvSpPr>
          <p:spPr>
            <a:xfrm>
              <a:off x="5279602" y="2996951"/>
              <a:ext cx="2112542" cy="562325"/>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tângulo: Cantos Arredondados 13">
              <a:extLst>
                <a:ext uri="{FF2B5EF4-FFF2-40B4-BE49-F238E27FC236}">
                  <a16:creationId xmlns:a16="http://schemas.microsoft.com/office/drawing/2014/main" id="{4E051F2F-D2D9-4408-8CB6-A2992568FBC5}"/>
                </a:ext>
              </a:extLst>
            </p:cNvPr>
            <p:cNvSpPr/>
            <p:nvPr/>
          </p:nvSpPr>
          <p:spPr>
            <a:xfrm>
              <a:off x="7428979" y="3613353"/>
              <a:ext cx="2112542" cy="562325"/>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tângulo: Cantos Arredondados 13">
              <a:extLst>
                <a:ext uri="{FF2B5EF4-FFF2-40B4-BE49-F238E27FC236}">
                  <a16:creationId xmlns:a16="http://schemas.microsoft.com/office/drawing/2014/main" id="{F6879735-51B7-4007-B6E7-26DDE4A2FB35}"/>
                </a:ext>
              </a:extLst>
            </p:cNvPr>
            <p:cNvSpPr/>
            <p:nvPr/>
          </p:nvSpPr>
          <p:spPr>
            <a:xfrm>
              <a:off x="7460608" y="2996950"/>
              <a:ext cx="2080913" cy="562325"/>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tângulo: Cantos Arredondados 13">
              <a:extLst>
                <a:ext uri="{FF2B5EF4-FFF2-40B4-BE49-F238E27FC236}">
                  <a16:creationId xmlns:a16="http://schemas.microsoft.com/office/drawing/2014/main" id="{57B40310-9EFE-473B-A132-75DA60CEF171}"/>
                </a:ext>
              </a:extLst>
            </p:cNvPr>
            <p:cNvSpPr/>
            <p:nvPr/>
          </p:nvSpPr>
          <p:spPr>
            <a:xfrm>
              <a:off x="5295417" y="1721267"/>
              <a:ext cx="800584" cy="339582"/>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6F6B0B6-5575-4B03-B6DD-87D80D2957BF}"/>
                </a:ext>
              </a:extLst>
            </p:cNvPr>
            <p:cNvSpPr/>
            <p:nvPr/>
          </p:nvSpPr>
          <p:spPr>
            <a:xfrm>
              <a:off x="5640252" y="3272206"/>
              <a:ext cx="288032" cy="14401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ctangle 17">
              <a:extLst>
                <a:ext uri="{FF2B5EF4-FFF2-40B4-BE49-F238E27FC236}">
                  <a16:creationId xmlns:a16="http://schemas.microsoft.com/office/drawing/2014/main" id="{B8EEF4A7-7D2D-4FA5-BAE4-235E3227E631}"/>
                </a:ext>
              </a:extLst>
            </p:cNvPr>
            <p:cNvSpPr/>
            <p:nvPr/>
          </p:nvSpPr>
          <p:spPr>
            <a:xfrm>
              <a:off x="7752793" y="3272206"/>
              <a:ext cx="569147" cy="14401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19" name="Segnaposto testo 2">
            <a:extLst>
              <a:ext uri="{FF2B5EF4-FFF2-40B4-BE49-F238E27FC236}">
                <a16:creationId xmlns:a16="http://schemas.microsoft.com/office/drawing/2014/main" id="{BACBC6D7-E8E0-4512-86C4-C05F71E6588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2748599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AF5824-3547-4A59-B718-DA48EE21719F}"/>
              </a:ext>
            </a:extLst>
          </p:cNvPr>
          <p:cNvPicPr>
            <a:picLocks noChangeAspect="1"/>
          </p:cNvPicPr>
          <p:nvPr/>
        </p:nvPicPr>
        <p:blipFill>
          <a:blip r:embed="rId3"/>
          <a:stretch>
            <a:fillRect/>
          </a:stretch>
        </p:blipFill>
        <p:spPr>
          <a:xfrm>
            <a:off x="1064509" y="3645024"/>
            <a:ext cx="9567995" cy="2780134"/>
          </a:xfrm>
          <a:prstGeom prst="rect">
            <a:avLst/>
          </a:prstGeom>
        </p:spPr>
      </p:pic>
      <p:cxnSp>
        <p:nvCxnSpPr>
          <p:cNvPr id="26" name="Straight Connector 25">
            <a:extLst>
              <a:ext uri="{FF2B5EF4-FFF2-40B4-BE49-F238E27FC236}">
                <a16:creationId xmlns:a16="http://schemas.microsoft.com/office/drawing/2014/main" id="{B095869A-77E2-46CC-9CC1-8E23A6B957BA}"/>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6&gt;
</a:t>
            </a:r>
            <a:endParaRPr lang="it-IT" sz="6600" b="0" i="0" dirty="0">
              <a:solidFill>
                <a:srgbClr val="FDC300"/>
              </a:solidFill>
            </a:endParaRPr>
          </a:p>
        </p:txBody>
      </p:sp>
      <p:sp>
        <p:nvSpPr>
          <p:cNvPr id="22" name="Segnaposto contenuto 3">
            <a:extLst>
              <a:ext uri="{FF2B5EF4-FFF2-40B4-BE49-F238E27FC236}">
                <a16:creationId xmlns:a16="http://schemas.microsoft.com/office/drawing/2014/main" id="{7FE6A768-479F-477F-AA9E-4D69919989D1}"/>
              </a:ext>
            </a:extLst>
          </p:cNvPr>
          <p:cNvSpPr txBox="1">
            <a:spLocks/>
          </p:cNvSpPr>
          <p:nvPr/>
        </p:nvSpPr>
        <p:spPr>
          <a:xfrm>
            <a:off x="38482" y="3206510"/>
            <a:ext cx="12192000" cy="877894"/>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latin typeface="+mn-lt"/>
              </a:rPr>
              <a:t>Para insertar el </a:t>
            </a:r>
            <a:r>
              <a:rPr lang="es-AR" dirty="0" err="1">
                <a:latin typeface="+mn-lt"/>
              </a:rPr>
              <a:t>voucher</a:t>
            </a:r>
            <a:r>
              <a:rPr lang="es-AR" dirty="0">
                <a:latin typeface="+mn-lt"/>
              </a:rPr>
              <a:t>, vaya a la pestaña Servicios adicionales y haga clic en Insertar
</a:t>
            </a:r>
            <a:endParaRPr lang="pt-BR" dirty="0">
              <a:latin typeface="+mn-lt"/>
            </a:endParaRPr>
          </a:p>
        </p:txBody>
      </p:sp>
      <p:sp>
        <p:nvSpPr>
          <p:cNvPr id="23" name="Retângulo: Cantos Arredondados 13">
            <a:extLst>
              <a:ext uri="{FF2B5EF4-FFF2-40B4-BE49-F238E27FC236}">
                <a16:creationId xmlns:a16="http://schemas.microsoft.com/office/drawing/2014/main" id="{12251597-0683-45C9-B7AE-B23356EEDF44}"/>
              </a:ext>
            </a:extLst>
          </p:cNvPr>
          <p:cNvSpPr/>
          <p:nvPr/>
        </p:nvSpPr>
        <p:spPr>
          <a:xfrm>
            <a:off x="9120336" y="3861048"/>
            <a:ext cx="1224136"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tângulo: Cantos Arredondados 13">
            <a:extLst>
              <a:ext uri="{FF2B5EF4-FFF2-40B4-BE49-F238E27FC236}">
                <a16:creationId xmlns:a16="http://schemas.microsoft.com/office/drawing/2014/main" id="{7AF94CFA-BF6F-434E-92F7-508B773B2D0C}"/>
              </a:ext>
            </a:extLst>
          </p:cNvPr>
          <p:cNvSpPr/>
          <p:nvPr/>
        </p:nvSpPr>
        <p:spPr>
          <a:xfrm>
            <a:off x="9336360" y="5589240"/>
            <a:ext cx="1152128" cy="432048"/>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 descr="Flecha de mouse png 1 » PNG Image">
            <a:extLst>
              <a:ext uri="{FF2B5EF4-FFF2-40B4-BE49-F238E27FC236}">
                <a16:creationId xmlns:a16="http://schemas.microsoft.com/office/drawing/2014/main" id="{93A2582B-8505-4B98-B629-28EE2502DC2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12653" y="5913065"/>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18" name="Segnaposto testo 2">
            <a:extLst>
              <a:ext uri="{FF2B5EF4-FFF2-40B4-BE49-F238E27FC236}">
                <a16:creationId xmlns:a16="http://schemas.microsoft.com/office/drawing/2014/main" id="{7BD70941-26C7-4671-A116-5AE60E26094A}"/>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
        <p:nvSpPr>
          <p:cNvPr id="14" name="Titolo 1"/>
          <p:cNvSpPr>
            <a:spLocks noGrp="1"/>
          </p:cNvSpPr>
          <p:nvPr>
            <p:ph type="title"/>
          </p:nvPr>
        </p:nvSpPr>
        <p:spPr>
          <a:xfrm>
            <a:off x="335360" y="116632"/>
            <a:ext cx="10441160" cy="778098"/>
          </a:xfrm>
        </p:spPr>
        <p:txBody>
          <a:bodyPr/>
          <a:lstStyle/>
          <a:p>
            <a:r>
              <a:rPr lang="it-IT" dirty="0"/>
              <a:t>Cruceros cancelados por Costa</a:t>
            </a:r>
          </a:p>
        </p:txBody>
      </p:sp>
    </p:spTree>
    <p:extLst>
      <p:ext uri="{BB962C8B-B14F-4D97-AF65-F5344CB8AC3E}">
        <p14:creationId xmlns:p14="http://schemas.microsoft.com/office/powerpoint/2010/main" val="3575499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EECB26-6165-4EDC-A59D-08232F42F22C}"/>
              </a:ext>
            </a:extLst>
          </p:cNvPr>
          <p:cNvPicPr>
            <a:picLocks noChangeAspect="1"/>
          </p:cNvPicPr>
          <p:nvPr/>
        </p:nvPicPr>
        <p:blipFill>
          <a:blip r:embed="rId3"/>
          <a:stretch>
            <a:fillRect/>
          </a:stretch>
        </p:blipFill>
        <p:spPr>
          <a:xfrm>
            <a:off x="4626806" y="2478216"/>
            <a:ext cx="7364659" cy="3165166"/>
          </a:xfrm>
          <a:prstGeom prst="rect">
            <a:avLst/>
          </a:prstGeom>
        </p:spPr>
      </p:pic>
      <p:cxnSp>
        <p:nvCxnSpPr>
          <p:cNvPr id="19" name="Straight Connector 18">
            <a:extLst>
              <a:ext uri="{FF2B5EF4-FFF2-40B4-BE49-F238E27FC236}">
                <a16:creationId xmlns:a16="http://schemas.microsoft.com/office/drawing/2014/main" id="{84F22E4C-1A15-49E2-BCA3-1990F2C632CD}"/>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7&gt;
</a:t>
            </a:r>
            <a:endParaRPr lang="it-IT" sz="6600" b="0" i="0" dirty="0">
              <a:solidFill>
                <a:srgbClr val="FDC300"/>
              </a:solidFill>
            </a:endParaRPr>
          </a:p>
        </p:txBody>
      </p:sp>
      <p:sp>
        <p:nvSpPr>
          <p:cNvPr id="17" name="Segnaposto contenuto 3">
            <a:extLst>
              <a:ext uri="{FF2B5EF4-FFF2-40B4-BE49-F238E27FC236}">
                <a16:creationId xmlns:a16="http://schemas.microsoft.com/office/drawing/2014/main" id="{298210D5-0B3C-4F29-BEBA-BAC0B307796A}"/>
              </a:ext>
            </a:extLst>
          </p:cNvPr>
          <p:cNvSpPr>
            <a:spLocks noGrp="1"/>
          </p:cNvSpPr>
          <p:nvPr>
            <p:ph idx="19"/>
          </p:nvPr>
        </p:nvSpPr>
        <p:spPr>
          <a:xfrm>
            <a:off x="38482" y="3290094"/>
            <a:ext cx="4473342" cy="1867098"/>
          </a:xfrm>
        </p:spPr>
        <p:txBody>
          <a:bodyPr vert="horz" lIns="91440" tIns="45720" rIns="91440" bIns="45720" rtlCol="0">
            <a:noAutofit/>
          </a:bodyPr>
          <a:lstStyle/>
          <a:p>
            <a:pPr marL="0" indent="0">
              <a:buNone/>
            </a:pPr>
            <a:r>
              <a:rPr lang="es-AR" dirty="0">
                <a:latin typeface="+mn-lt"/>
              </a:rPr>
              <a:t>En primer lugar, haga clic en </a:t>
            </a:r>
            <a:r>
              <a:rPr lang="es-AR" b="1" dirty="0">
                <a:latin typeface="+mn-lt"/>
              </a:rPr>
              <a:t>Comprobar disponibilidad.</a:t>
            </a:r>
            <a:r>
              <a:rPr lang="es-AR" dirty="0">
                <a:latin typeface="+mn-lt"/>
              </a:rPr>
              <a:t> Automáticamente, el código de cupón aparecerá seleccionado. </a:t>
            </a:r>
          </a:p>
          <a:p>
            <a:pPr marL="0" indent="0">
              <a:buNone/>
            </a:pPr>
            <a:r>
              <a:rPr lang="es-AR" dirty="0">
                <a:latin typeface="+mn-lt"/>
              </a:rPr>
              <a:t>Si esto no ocurre, introduzca el código que está escrito en el listado que recibió en el campo </a:t>
            </a:r>
            <a:r>
              <a:rPr lang="es-AR" b="1" dirty="0">
                <a:latin typeface="+mn-lt"/>
              </a:rPr>
              <a:t>Códigos de descuento </a:t>
            </a:r>
            <a:r>
              <a:rPr lang="es-AR" dirty="0">
                <a:latin typeface="+mn-lt"/>
              </a:rPr>
              <a:t>y haga clic en el botón + de la derecha.
</a:t>
            </a:r>
            <a:endParaRPr lang="it-IT" dirty="0">
              <a:latin typeface="+mn-lt"/>
            </a:endParaRPr>
          </a:p>
        </p:txBody>
      </p:sp>
      <p:sp>
        <p:nvSpPr>
          <p:cNvPr id="20" name="Retângulo: Cantos Arredondados 13">
            <a:extLst>
              <a:ext uri="{FF2B5EF4-FFF2-40B4-BE49-F238E27FC236}">
                <a16:creationId xmlns:a16="http://schemas.microsoft.com/office/drawing/2014/main" id="{E862BE8E-E827-468B-AECC-72462E433055}"/>
              </a:ext>
            </a:extLst>
          </p:cNvPr>
          <p:cNvSpPr/>
          <p:nvPr/>
        </p:nvSpPr>
        <p:spPr>
          <a:xfrm>
            <a:off x="10704512" y="2587677"/>
            <a:ext cx="1224136" cy="337267"/>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tângulo: Cantos Arredondados 13">
            <a:extLst>
              <a:ext uri="{FF2B5EF4-FFF2-40B4-BE49-F238E27FC236}">
                <a16:creationId xmlns:a16="http://schemas.microsoft.com/office/drawing/2014/main" id="{2B0081B1-8F39-462E-AE6A-FA08969D643A}"/>
              </a:ext>
            </a:extLst>
          </p:cNvPr>
          <p:cNvSpPr/>
          <p:nvPr/>
        </p:nvSpPr>
        <p:spPr>
          <a:xfrm>
            <a:off x="4802272" y="4354682"/>
            <a:ext cx="1941800" cy="374634"/>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 descr="Flecha de mouse png 1 » PNG Image">
            <a:extLst>
              <a:ext uri="{FF2B5EF4-FFF2-40B4-BE49-F238E27FC236}">
                <a16:creationId xmlns:a16="http://schemas.microsoft.com/office/drawing/2014/main" id="{0077757E-9AF3-43A5-8075-96D5DC6851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41656" y="4666887"/>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30" name="Retângulo: Cantos Arredondados 13">
            <a:extLst>
              <a:ext uri="{FF2B5EF4-FFF2-40B4-BE49-F238E27FC236}">
                <a16:creationId xmlns:a16="http://schemas.microsoft.com/office/drawing/2014/main" id="{11BB1EC0-C56D-4DC1-A18F-82C85A3AF936}"/>
              </a:ext>
            </a:extLst>
          </p:cNvPr>
          <p:cNvSpPr/>
          <p:nvPr/>
        </p:nvSpPr>
        <p:spPr>
          <a:xfrm>
            <a:off x="8328248" y="4401627"/>
            <a:ext cx="3334039" cy="265260"/>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2" descr="Flecha de mouse png 1 » PNG Image">
            <a:extLst>
              <a:ext uri="{FF2B5EF4-FFF2-40B4-BE49-F238E27FC236}">
                <a16:creationId xmlns:a16="http://schemas.microsoft.com/office/drawing/2014/main" id="{3FD8BFC7-00EB-41B0-BE9A-1AC4EB131F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40036" y="4617650"/>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18" name="Segnaposto testo 2">
            <a:extLst>
              <a:ext uri="{FF2B5EF4-FFF2-40B4-BE49-F238E27FC236}">
                <a16:creationId xmlns:a16="http://schemas.microsoft.com/office/drawing/2014/main" id="{33D44649-13DC-4027-88FA-6864914ADE19}"/>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301965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F6FD75-68EE-4173-A30E-C9EB5E0D7F81}"/>
              </a:ext>
            </a:extLst>
          </p:cNvPr>
          <p:cNvPicPr>
            <a:picLocks noChangeAspect="1"/>
          </p:cNvPicPr>
          <p:nvPr/>
        </p:nvPicPr>
        <p:blipFill>
          <a:blip r:embed="rId3"/>
          <a:stretch>
            <a:fillRect/>
          </a:stretch>
        </p:blipFill>
        <p:spPr>
          <a:xfrm>
            <a:off x="4151784" y="2287632"/>
            <a:ext cx="7085874" cy="4112824"/>
          </a:xfrm>
          <a:prstGeom prst="rect">
            <a:avLst/>
          </a:prstGeom>
        </p:spPr>
      </p:pic>
      <p:cxnSp>
        <p:nvCxnSpPr>
          <p:cNvPr id="29" name="Straight Connector 28">
            <a:extLst>
              <a:ext uri="{FF2B5EF4-FFF2-40B4-BE49-F238E27FC236}">
                <a16:creationId xmlns:a16="http://schemas.microsoft.com/office/drawing/2014/main" id="{85C9B48B-8701-43D2-B4C9-B5DFC2FCCAB7}"/>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1" y="2292591"/>
            <a:ext cx="5907252"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dirty="0">
                <a:solidFill>
                  <a:srgbClr val="FDC300"/>
                </a:solidFill>
              </a:rPr>
              <a:t>Paso 8&gt;
</a:t>
            </a:r>
          </a:p>
        </p:txBody>
      </p:sp>
      <p:sp>
        <p:nvSpPr>
          <p:cNvPr id="22" name="Segnaposto contenuto 3">
            <a:extLst>
              <a:ext uri="{FF2B5EF4-FFF2-40B4-BE49-F238E27FC236}">
                <a16:creationId xmlns:a16="http://schemas.microsoft.com/office/drawing/2014/main" id="{7FE6A768-479F-477F-AA9E-4D69919989D1}"/>
              </a:ext>
            </a:extLst>
          </p:cNvPr>
          <p:cNvSpPr txBox="1">
            <a:spLocks/>
          </p:cNvSpPr>
          <p:nvPr/>
        </p:nvSpPr>
        <p:spPr>
          <a:xfrm>
            <a:off x="38482" y="3268740"/>
            <a:ext cx="5839298" cy="444877"/>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latin typeface="+mn-lt"/>
              </a:rPr>
              <a:t>A continuación, haga clic en Confirmar
</a:t>
            </a:r>
            <a:endParaRPr lang="pt-BR" dirty="0">
              <a:latin typeface="+mn-lt"/>
            </a:endParaRPr>
          </a:p>
        </p:txBody>
      </p:sp>
      <p:sp>
        <p:nvSpPr>
          <p:cNvPr id="27" name="Retângulo: Cantos Arredondados 2">
            <a:extLst>
              <a:ext uri="{FF2B5EF4-FFF2-40B4-BE49-F238E27FC236}">
                <a16:creationId xmlns:a16="http://schemas.microsoft.com/office/drawing/2014/main" id="{282F0D8E-F783-485C-BC94-97CB417230E3}"/>
              </a:ext>
            </a:extLst>
          </p:cNvPr>
          <p:cNvSpPr/>
          <p:nvPr/>
        </p:nvSpPr>
        <p:spPr>
          <a:xfrm>
            <a:off x="10117060" y="5944028"/>
            <a:ext cx="1048590" cy="365292"/>
          </a:xfrm>
          <a:prstGeom prst="roundRect">
            <a:avLst/>
          </a:prstGeom>
          <a:noFill/>
          <a:ln>
            <a:solidFill>
              <a:srgbClr val="E32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descr="Flecha de mouse png 1 » PNG Image">
            <a:extLst>
              <a:ext uri="{FF2B5EF4-FFF2-40B4-BE49-F238E27FC236}">
                <a16:creationId xmlns:a16="http://schemas.microsoft.com/office/drawing/2014/main" id="{9FCC0772-E116-4208-8D00-DBE0C6C35E3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20536" y="6237312"/>
            <a:ext cx="398814" cy="43204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252BE3F4-0FEB-4940-A98F-DB3E243DE823}"/>
              </a:ext>
            </a:extLst>
          </p:cNvPr>
          <p:cNvSpPr/>
          <p:nvPr/>
        </p:nvSpPr>
        <p:spPr>
          <a:xfrm>
            <a:off x="4943872" y="5611156"/>
            <a:ext cx="288032" cy="14401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Segnaposto testo 2">
            <a:extLst>
              <a:ext uri="{FF2B5EF4-FFF2-40B4-BE49-F238E27FC236}">
                <a16:creationId xmlns:a16="http://schemas.microsoft.com/office/drawing/2014/main" id="{A4FE1FFA-966F-4F22-B8EC-220E096C5A7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spTree>
    <p:extLst>
      <p:ext uri="{BB962C8B-B14F-4D97-AF65-F5344CB8AC3E}">
        <p14:creationId xmlns:p14="http://schemas.microsoft.com/office/powerpoint/2010/main" val="32369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35360" y="312822"/>
            <a:ext cx="10441160" cy="778098"/>
          </a:xfrm>
        </p:spPr>
        <p:txBody>
          <a:bodyPr/>
          <a:lstStyle/>
          <a:p>
            <a:r>
              <a:rPr lang="it-IT" dirty="0"/>
              <a:t>Visión general</a:t>
            </a:r>
            <a:br>
              <a:rPr lang="it-IT" dirty="0"/>
            </a:br>
            <a:r>
              <a:rPr lang="es-AR" sz="1050" dirty="0"/>
              <a:t>Los pasajeros que recibieron los vales entran en una de las categorías siguientes. </a:t>
            </a:r>
            <a:endParaRPr lang="it-IT" dirty="0"/>
          </a:p>
        </p:txBody>
      </p:sp>
      <p:sp>
        <p:nvSpPr>
          <p:cNvPr id="18" name="Rectangle 17">
            <a:extLst>
              <a:ext uri="{FF2B5EF4-FFF2-40B4-BE49-F238E27FC236}">
                <a16:creationId xmlns:a16="http://schemas.microsoft.com/office/drawing/2014/main" id="{230FAE25-E83F-4636-BE5D-858CD50FFDCF}"/>
              </a:ext>
            </a:extLst>
          </p:cNvPr>
          <p:cNvSpPr/>
          <p:nvPr/>
        </p:nvSpPr>
        <p:spPr>
          <a:xfrm>
            <a:off x="8227576" y="1776863"/>
            <a:ext cx="3765095" cy="448302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ctangle 18">
            <a:extLst>
              <a:ext uri="{FF2B5EF4-FFF2-40B4-BE49-F238E27FC236}">
                <a16:creationId xmlns:a16="http://schemas.microsoft.com/office/drawing/2014/main" id="{B2AC1FB9-8215-4B2F-B7C7-9AAA21EC6515}"/>
              </a:ext>
            </a:extLst>
          </p:cNvPr>
          <p:cNvSpPr/>
          <p:nvPr/>
        </p:nvSpPr>
        <p:spPr>
          <a:xfrm>
            <a:off x="8660987" y="2109001"/>
            <a:ext cx="2898271" cy="987784"/>
          </a:xfrm>
          <a:prstGeom prst="rect">
            <a:avLst/>
          </a:prstGeom>
          <a:solidFill>
            <a:srgbClr val="94C7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1" name="Rectangle 20">
            <a:extLst>
              <a:ext uri="{FF2B5EF4-FFF2-40B4-BE49-F238E27FC236}">
                <a16:creationId xmlns:a16="http://schemas.microsoft.com/office/drawing/2014/main" id="{086698F7-37F8-49B2-86E1-45B7E0180A23}"/>
              </a:ext>
            </a:extLst>
          </p:cNvPr>
          <p:cNvSpPr/>
          <p:nvPr/>
        </p:nvSpPr>
        <p:spPr>
          <a:xfrm>
            <a:off x="4263079" y="1788695"/>
            <a:ext cx="3765095" cy="448302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ctangle 21">
            <a:extLst>
              <a:ext uri="{FF2B5EF4-FFF2-40B4-BE49-F238E27FC236}">
                <a16:creationId xmlns:a16="http://schemas.microsoft.com/office/drawing/2014/main" id="{EDD26CCC-63C4-40FA-A3F4-E213EE8A2565}"/>
              </a:ext>
            </a:extLst>
          </p:cNvPr>
          <p:cNvSpPr/>
          <p:nvPr/>
        </p:nvSpPr>
        <p:spPr>
          <a:xfrm>
            <a:off x="4696490" y="2125289"/>
            <a:ext cx="2898271" cy="971496"/>
          </a:xfrm>
          <a:prstGeom prst="rect">
            <a:avLst/>
          </a:prstGeom>
          <a:solidFill>
            <a:srgbClr val="94C7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3" name="Rectangle 22">
            <a:extLst>
              <a:ext uri="{FF2B5EF4-FFF2-40B4-BE49-F238E27FC236}">
                <a16:creationId xmlns:a16="http://schemas.microsoft.com/office/drawing/2014/main" id="{7E4A9BE3-556D-4BED-93D9-2650C3C4DEAC}"/>
              </a:ext>
            </a:extLst>
          </p:cNvPr>
          <p:cNvSpPr/>
          <p:nvPr/>
        </p:nvSpPr>
        <p:spPr>
          <a:xfrm>
            <a:off x="303111" y="1788830"/>
            <a:ext cx="3765095" cy="448302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4" name="Rectangle 23">
            <a:extLst>
              <a:ext uri="{FF2B5EF4-FFF2-40B4-BE49-F238E27FC236}">
                <a16:creationId xmlns:a16="http://schemas.microsoft.com/office/drawing/2014/main" id="{11B8B86B-3E47-4F57-BCCB-A49E39E11A33}"/>
              </a:ext>
            </a:extLst>
          </p:cNvPr>
          <p:cNvSpPr/>
          <p:nvPr/>
        </p:nvSpPr>
        <p:spPr>
          <a:xfrm>
            <a:off x="760896" y="2125288"/>
            <a:ext cx="2898271" cy="971497"/>
          </a:xfrm>
          <a:prstGeom prst="rect">
            <a:avLst/>
          </a:prstGeom>
          <a:solidFill>
            <a:srgbClr val="94C7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5" name="Rectangle 24">
            <a:extLst>
              <a:ext uri="{FF2B5EF4-FFF2-40B4-BE49-F238E27FC236}">
                <a16:creationId xmlns:a16="http://schemas.microsoft.com/office/drawing/2014/main" id="{78BE1101-9FF0-4CEA-A022-C7BEF90F7035}"/>
              </a:ext>
            </a:extLst>
          </p:cNvPr>
          <p:cNvSpPr/>
          <p:nvPr/>
        </p:nvSpPr>
        <p:spPr>
          <a:xfrm>
            <a:off x="503573" y="1375308"/>
            <a:ext cx="3367582" cy="1032978"/>
          </a:xfrm>
          <a:prstGeom prst="rect">
            <a:avLst/>
          </a:prstGeom>
          <a:solidFill>
            <a:srgbClr val="0035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6" name="Segnaposto testo 2">
            <a:hlinkClick r:id="rId3" action="ppaction://hlinksldjump"/>
            <a:extLst>
              <a:ext uri="{FF2B5EF4-FFF2-40B4-BE49-F238E27FC236}">
                <a16:creationId xmlns:a16="http://schemas.microsoft.com/office/drawing/2014/main" id="{ABC5C889-70FE-4A82-95C5-116F757C64E5}"/>
              </a:ext>
            </a:extLst>
          </p:cNvPr>
          <p:cNvSpPr txBox="1">
            <a:spLocks/>
          </p:cNvSpPr>
          <p:nvPr/>
        </p:nvSpPr>
        <p:spPr>
          <a:xfrm>
            <a:off x="931511" y="1236316"/>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8000" b="0" i="0" dirty="0">
                <a:solidFill>
                  <a:schemeClr val="bg1"/>
                </a:solidFill>
              </a:rPr>
              <a:t>1</a:t>
            </a:r>
          </a:p>
        </p:txBody>
      </p:sp>
      <p:sp>
        <p:nvSpPr>
          <p:cNvPr id="27" name="Segnaposto testo 2">
            <a:extLst>
              <a:ext uri="{FF2B5EF4-FFF2-40B4-BE49-F238E27FC236}">
                <a16:creationId xmlns:a16="http://schemas.microsoft.com/office/drawing/2014/main" id="{93170E0D-55A5-49DF-99B7-1C6C394CAAC9}"/>
              </a:ext>
            </a:extLst>
          </p:cNvPr>
          <p:cNvSpPr txBox="1">
            <a:spLocks/>
          </p:cNvSpPr>
          <p:nvPr/>
        </p:nvSpPr>
        <p:spPr>
          <a:xfrm>
            <a:off x="1638534" y="1434235"/>
            <a:ext cx="2294838"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1700" b="0" i="0" dirty="0">
                <a:solidFill>
                  <a:schemeClr val="bg1"/>
                </a:solidFill>
              </a:rPr>
              <a:t>CRUCEROS CANCELADOS POR COSTA
</a:t>
            </a:r>
            <a:endParaRPr lang="it-IT" sz="1700" b="0" i="0" dirty="0">
              <a:solidFill>
                <a:schemeClr val="bg1"/>
              </a:solidFill>
            </a:endParaRPr>
          </a:p>
        </p:txBody>
      </p:sp>
      <p:sp>
        <p:nvSpPr>
          <p:cNvPr id="28" name="Rectangle 27">
            <a:extLst>
              <a:ext uri="{FF2B5EF4-FFF2-40B4-BE49-F238E27FC236}">
                <a16:creationId xmlns:a16="http://schemas.microsoft.com/office/drawing/2014/main" id="{E10937AE-FC4C-462D-9562-76140D0E8950}"/>
              </a:ext>
            </a:extLst>
          </p:cNvPr>
          <p:cNvSpPr/>
          <p:nvPr/>
        </p:nvSpPr>
        <p:spPr>
          <a:xfrm>
            <a:off x="4463541" y="1375173"/>
            <a:ext cx="3367582" cy="1032978"/>
          </a:xfrm>
          <a:prstGeom prst="rect">
            <a:avLst/>
          </a:prstGeom>
          <a:solidFill>
            <a:srgbClr val="0035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30" name="Segnaposto testo 2">
            <a:hlinkClick r:id="rId4" action="ppaction://hlinksldjump"/>
            <a:extLst>
              <a:ext uri="{FF2B5EF4-FFF2-40B4-BE49-F238E27FC236}">
                <a16:creationId xmlns:a16="http://schemas.microsoft.com/office/drawing/2014/main" id="{7626AB6C-9717-438F-822C-E942496B1A92}"/>
              </a:ext>
            </a:extLst>
          </p:cNvPr>
          <p:cNvSpPr txBox="1">
            <a:spLocks/>
          </p:cNvSpPr>
          <p:nvPr/>
        </p:nvSpPr>
        <p:spPr>
          <a:xfrm>
            <a:off x="4502199" y="1238248"/>
            <a:ext cx="627985" cy="1110632"/>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8000" b="0" i="0" dirty="0">
                <a:solidFill>
                  <a:schemeClr val="bg1"/>
                </a:solidFill>
              </a:rPr>
              <a:t>2</a:t>
            </a:r>
          </a:p>
        </p:txBody>
      </p:sp>
      <p:sp>
        <p:nvSpPr>
          <p:cNvPr id="31" name="Segnaposto testo 2">
            <a:extLst>
              <a:ext uri="{FF2B5EF4-FFF2-40B4-BE49-F238E27FC236}">
                <a16:creationId xmlns:a16="http://schemas.microsoft.com/office/drawing/2014/main" id="{5CA611CD-CB11-4029-9420-0F8C0312548C}"/>
              </a:ext>
            </a:extLst>
          </p:cNvPr>
          <p:cNvSpPr txBox="1">
            <a:spLocks/>
          </p:cNvSpPr>
          <p:nvPr/>
        </p:nvSpPr>
        <p:spPr>
          <a:xfrm>
            <a:off x="5140645" y="1484784"/>
            <a:ext cx="2729135" cy="880597"/>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1200" b="0" i="0" dirty="0">
                <a:solidFill>
                  <a:schemeClr val="bg1"/>
                </a:solidFill>
              </a:rPr>
              <a:t>PASAJEROS QUE SOLICITARON LA CANCELACION DE RESERVAS EN CRUCEROS QUE LUEGO FUERON CANCELADOS POR COSTA
</a:t>
            </a:r>
            <a:endParaRPr lang="it-IT" sz="1200" b="0" i="0" dirty="0">
              <a:solidFill>
                <a:schemeClr val="bg1"/>
              </a:solidFill>
            </a:endParaRPr>
          </a:p>
        </p:txBody>
      </p:sp>
      <p:sp>
        <p:nvSpPr>
          <p:cNvPr id="33" name="Rectangle 32">
            <a:extLst>
              <a:ext uri="{FF2B5EF4-FFF2-40B4-BE49-F238E27FC236}">
                <a16:creationId xmlns:a16="http://schemas.microsoft.com/office/drawing/2014/main" id="{42BA2B0F-2B20-4C12-BA11-68AAEDC7EFCB}"/>
              </a:ext>
            </a:extLst>
          </p:cNvPr>
          <p:cNvSpPr/>
          <p:nvPr/>
        </p:nvSpPr>
        <p:spPr>
          <a:xfrm>
            <a:off x="8428038" y="1363341"/>
            <a:ext cx="3367582" cy="1051388"/>
          </a:xfrm>
          <a:prstGeom prst="rect">
            <a:avLst/>
          </a:prstGeom>
          <a:solidFill>
            <a:srgbClr val="0035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34" name="Segnaposto testo 2">
            <a:hlinkClick r:id="rId5" action="ppaction://hlinksldjump"/>
            <a:extLst>
              <a:ext uri="{FF2B5EF4-FFF2-40B4-BE49-F238E27FC236}">
                <a16:creationId xmlns:a16="http://schemas.microsoft.com/office/drawing/2014/main" id="{16494298-744C-4154-B484-3DD09FB8A3EF}"/>
              </a:ext>
            </a:extLst>
          </p:cNvPr>
          <p:cNvSpPr txBox="1">
            <a:spLocks/>
          </p:cNvSpPr>
          <p:nvPr/>
        </p:nvSpPr>
        <p:spPr>
          <a:xfrm>
            <a:off x="8564359" y="1261576"/>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8000" b="0" i="0" dirty="0">
                <a:solidFill>
                  <a:schemeClr val="bg1"/>
                </a:solidFill>
              </a:rPr>
              <a:t>3</a:t>
            </a:r>
          </a:p>
        </p:txBody>
      </p:sp>
      <p:sp>
        <p:nvSpPr>
          <p:cNvPr id="37" name="Segnaposto testo 2">
            <a:extLst>
              <a:ext uri="{FF2B5EF4-FFF2-40B4-BE49-F238E27FC236}">
                <a16:creationId xmlns:a16="http://schemas.microsoft.com/office/drawing/2014/main" id="{EB0C9633-63E1-49A5-A775-DA33219E185A}"/>
              </a:ext>
            </a:extLst>
          </p:cNvPr>
          <p:cNvSpPr txBox="1">
            <a:spLocks/>
          </p:cNvSpPr>
          <p:nvPr/>
        </p:nvSpPr>
        <p:spPr>
          <a:xfrm>
            <a:off x="9263606" y="1484784"/>
            <a:ext cx="2668336" cy="892428"/>
          </a:xfrm>
          <a:prstGeom prst="rect">
            <a:avLst/>
          </a:prstGeom>
          <a:noFill/>
          <a:ln>
            <a:noFill/>
          </a:ln>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b="0" i="0" dirty="0">
                <a:solidFill>
                  <a:schemeClr val="bg1"/>
                </a:solidFill>
              </a:rPr>
              <a:t>PASAJEROS EMBARCADOS EN CRUCEROS AFECTADOS
</a:t>
            </a:r>
            <a:endParaRPr lang="it-IT" b="0" i="0" dirty="0">
              <a:solidFill>
                <a:schemeClr val="bg1"/>
              </a:solidFill>
            </a:endParaRPr>
          </a:p>
        </p:txBody>
      </p:sp>
      <p:sp>
        <p:nvSpPr>
          <p:cNvPr id="40" name="Segnaposto testo 2">
            <a:extLst>
              <a:ext uri="{FF2B5EF4-FFF2-40B4-BE49-F238E27FC236}">
                <a16:creationId xmlns:a16="http://schemas.microsoft.com/office/drawing/2014/main" id="{07A5B5F7-225F-4EA8-B66D-E8320FF7BA75}"/>
              </a:ext>
            </a:extLst>
          </p:cNvPr>
          <p:cNvSpPr txBox="1">
            <a:spLocks/>
          </p:cNvSpPr>
          <p:nvPr/>
        </p:nvSpPr>
        <p:spPr>
          <a:xfrm>
            <a:off x="614601" y="2355458"/>
            <a:ext cx="3150238" cy="278171"/>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it-IT" sz="1400" b="0" i="0">
                <a:solidFill>
                  <a:schemeClr val="bg1"/>
                </a:solidFill>
              </a:rPr>
              <a:t>CREDITO </a:t>
            </a:r>
            <a:r>
              <a:rPr lang="it-IT" sz="1400" b="0" i="0" dirty="0">
                <a:solidFill>
                  <a:schemeClr val="bg1"/>
                </a:solidFill>
              </a:rPr>
              <a:t>PARA REPROGRAMACIÓN + CRÉDITO A BORDO
</a:t>
            </a:r>
          </a:p>
        </p:txBody>
      </p:sp>
      <p:sp>
        <p:nvSpPr>
          <p:cNvPr id="41" name="Segnaposto testo 2">
            <a:extLst>
              <a:ext uri="{FF2B5EF4-FFF2-40B4-BE49-F238E27FC236}">
                <a16:creationId xmlns:a16="http://schemas.microsoft.com/office/drawing/2014/main" id="{5E2558BD-D17C-40AA-804F-D85FC84AD0ED}"/>
              </a:ext>
            </a:extLst>
          </p:cNvPr>
          <p:cNvSpPr txBox="1">
            <a:spLocks/>
          </p:cNvSpPr>
          <p:nvPr/>
        </p:nvSpPr>
        <p:spPr>
          <a:xfrm>
            <a:off x="4606085" y="2453866"/>
            <a:ext cx="3055832" cy="255054"/>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it-IT" sz="1400" b="0" i="0" dirty="0">
                <a:solidFill>
                  <a:schemeClr val="bg1"/>
                </a:solidFill>
              </a:rPr>
              <a:t>CRÉDITO PARA
REPROGRAMACIÓN
</a:t>
            </a:r>
          </a:p>
        </p:txBody>
      </p:sp>
      <p:sp>
        <p:nvSpPr>
          <p:cNvPr id="42" name="Segnaposto testo 2">
            <a:extLst>
              <a:ext uri="{FF2B5EF4-FFF2-40B4-BE49-F238E27FC236}">
                <a16:creationId xmlns:a16="http://schemas.microsoft.com/office/drawing/2014/main" id="{7F78015D-93FC-4028-90C8-B3EA3D2E8493}"/>
              </a:ext>
            </a:extLst>
          </p:cNvPr>
          <p:cNvSpPr txBox="1">
            <a:spLocks/>
          </p:cNvSpPr>
          <p:nvPr/>
        </p:nvSpPr>
        <p:spPr>
          <a:xfrm>
            <a:off x="8767517" y="2489690"/>
            <a:ext cx="2685101" cy="659154"/>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it-IT" sz="1400" b="0" i="0" dirty="0">
                <a:solidFill>
                  <a:schemeClr val="bg1"/>
                </a:solidFill>
              </a:rPr>
              <a:t>CRÉDITO PARA
REPROGRAMACIÓN
</a:t>
            </a:r>
          </a:p>
        </p:txBody>
      </p:sp>
      <p:sp>
        <p:nvSpPr>
          <p:cNvPr id="43" name="Segnaposto contenuto 4">
            <a:extLst>
              <a:ext uri="{FF2B5EF4-FFF2-40B4-BE49-F238E27FC236}">
                <a16:creationId xmlns:a16="http://schemas.microsoft.com/office/drawing/2014/main" id="{12275047-553D-4E4A-A05C-0DBA142BB977}"/>
              </a:ext>
            </a:extLst>
          </p:cNvPr>
          <p:cNvSpPr>
            <a:spLocks noGrp="1"/>
          </p:cNvSpPr>
          <p:nvPr>
            <p:ph idx="19"/>
          </p:nvPr>
        </p:nvSpPr>
        <p:spPr>
          <a:xfrm>
            <a:off x="1096873" y="3209733"/>
            <a:ext cx="2686886" cy="736000"/>
          </a:xfrm>
        </p:spPr>
        <p:txBody>
          <a:bodyPr>
            <a:noAutofit/>
          </a:bodyPr>
          <a:lstStyle/>
          <a:p>
            <a:pPr marL="0" indent="0">
              <a:buNone/>
            </a:pPr>
            <a:r>
              <a:rPr lang="es-AR" dirty="0"/>
              <a:t>Cruceros de marzo a Julio de 2020
</a:t>
            </a:r>
            <a:endParaRPr lang="it-IT" dirty="0"/>
          </a:p>
        </p:txBody>
      </p:sp>
      <p:pic>
        <p:nvPicPr>
          <p:cNvPr id="44" name="Graphic 43" descr="Flip calendar">
            <a:extLst>
              <a:ext uri="{FF2B5EF4-FFF2-40B4-BE49-F238E27FC236}">
                <a16:creationId xmlns:a16="http://schemas.microsoft.com/office/drawing/2014/main" id="{8CC1F0E5-6EB6-4F67-8634-BBCB7F5478E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9334" y="3210287"/>
            <a:ext cx="482186" cy="482186"/>
          </a:xfrm>
          <a:prstGeom prst="rect">
            <a:avLst/>
          </a:prstGeom>
        </p:spPr>
      </p:pic>
      <p:sp>
        <p:nvSpPr>
          <p:cNvPr id="45" name="Segnaposto contenuto 4">
            <a:extLst>
              <a:ext uri="{FF2B5EF4-FFF2-40B4-BE49-F238E27FC236}">
                <a16:creationId xmlns:a16="http://schemas.microsoft.com/office/drawing/2014/main" id="{7AF5B7E1-A86E-48C3-A16A-DE07BE54736D}"/>
              </a:ext>
            </a:extLst>
          </p:cNvPr>
          <p:cNvSpPr txBox="1">
            <a:spLocks/>
          </p:cNvSpPr>
          <p:nvPr/>
        </p:nvSpPr>
        <p:spPr>
          <a:xfrm>
            <a:off x="1129851" y="3871886"/>
            <a:ext cx="2808198" cy="637234"/>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Crédito válido hasta el 31/Mar/2021
</a:t>
            </a:r>
            <a:endParaRPr lang="pt-BR" dirty="0"/>
          </a:p>
        </p:txBody>
      </p:sp>
      <p:sp>
        <p:nvSpPr>
          <p:cNvPr id="46" name="Segnaposto contenuto 4">
            <a:extLst>
              <a:ext uri="{FF2B5EF4-FFF2-40B4-BE49-F238E27FC236}">
                <a16:creationId xmlns:a16="http://schemas.microsoft.com/office/drawing/2014/main" id="{07E5255E-E0C4-408D-8075-C880943470E0}"/>
              </a:ext>
            </a:extLst>
          </p:cNvPr>
          <p:cNvSpPr txBox="1">
            <a:spLocks/>
          </p:cNvSpPr>
          <p:nvPr/>
        </p:nvSpPr>
        <p:spPr>
          <a:xfrm>
            <a:off x="1129851" y="4541781"/>
            <a:ext cx="2808198" cy="790339"/>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Para programar un crucero que sale hasta el 30 de noviembre de 2021
</a:t>
            </a:r>
            <a:endParaRPr lang="pt-BR" dirty="0"/>
          </a:p>
        </p:txBody>
      </p:sp>
      <p:pic>
        <p:nvPicPr>
          <p:cNvPr id="47" name="Graphic 46" descr="Cruise ship">
            <a:extLst>
              <a:ext uri="{FF2B5EF4-FFF2-40B4-BE49-F238E27FC236}">
                <a16:creationId xmlns:a16="http://schemas.microsoft.com/office/drawing/2014/main" id="{80C121D8-BB67-4992-A8B6-C8D566A354E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47623" y="4622481"/>
            <a:ext cx="525608" cy="525608"/>
          </a:xfrm>
          <a:prstGeom prst="rect">
            <a:avLst/>
          </a:prstGeom>
        </p:spPr>
      </p:pic>
      <p:pic>
        <p:nvPicPr>
          <p:cNvPr id="48" name="Graphic 47" descr="Label">
            <a:extLst>
              <a:ext uri="{FF2B5EF4-FFF2-40B4-BE49-F238E27FC236}">
                <a16:creationId xmlns:a16="http://schemas.microsoft.com/office/drawing/2014/main" id="{AAF983FB-8293-46B0-A6B6-E5299118CAE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09806" y="3902108"/>
            <a:ext cx="563425" cy="563425"/>
          </a:xfrm>
          <a:prstGeom prst="rect">
            <a:avLst/>
          </a:prstGeom>
        </p:spPr>
      </p:pic>
      <p:sp>
        <p:nvSpPr>
          <p:cNvPr id="49" name="Segnaposto contenuto 4">
            <a:extLst>
              <a:ext uri="{FF2B5EF4-FFF2-40B4-BE49-F238E27FC236}">
                <a16:creationId xmlns:a16="http://schemas.microsoft.com/office/drawing/2014/main" id="{13A49BA8-23CB-4631-8DB8-66E9B75AC26D}"/>
              </a:ext>
            </a:extLst>
          </p:cNvPr>
          <p:cNvSpPr txBox="1">
            <a:spLocks/>
          </p:cNvSpPr>
          <p:nvPr/>
        </p:nvSpPr>
        <p:spPr>
          <a:xfrm>
            <a:off x="1117467" y="5387003"/>
            <a:ext cx="2808198" cy="790339"/>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Crédito a bordo según el número de noches del crucero original 
</a:t>
            </a:r>
            <a:endParaRPr lang="pt-BR" dirty="0"/>
          </a:p>
        </p:txBody>
      </p:sp>
      <p:pic>
        <p:nvPicPr>
          <p:cNvPr id="50" name="Graphic 49" descr="Credit card">
            <a:extLst>
              <a:ext uri="{FF2B5EF4-FFF2-40B4-BE49-F238E27FC236}">
                <a16:creationId xmlns:a16="http://schemas.microsoft.com/office/drawing/2014/main" id="{63102BD8-6059-4DEA-918E-D757D13B69D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46353" y="5504712"/>
            <a:ext cx="460015" cy="460015"/>
          </a:xfrm>
          <a:prstGeom prst="rect">
            <a:avLst/>
          </a:prstGeom>
        </p:spPr>
      </p:pic>
      <p:sp>
        <p:nvSpPr>
          <p:cNvPr id="51" name="Segnaposto contenuto 4">
            <a:extLst>
              <a:ext uri="{FF2B5EF4-FFF2-40B4-BE49-F238E27FC236}">
                <a16:creationId xmlns:a16="http://schemas.microsoft.com/office/drawing/2014/main" id="{A3570494-3C2B-4A32-98B6-F87613183653}"/>
              </a:ext>
            </a:extLst>
          </p:cNvPr>
          <p:cNvSpPr txBox="1">
            <a:spLocks/>
          </p:cNvSpPr>
          <p:nvPr/>
        </p:nvSpPr>
        <p:spPr>
          <a:xfrm>
            <a:off x="5036645" y="3240802"/>
            <a:ext cx="2991529" cy="676968"/>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t>Cruceros de Marzo a Julio de 2020
</a:t>
            </a:r>
            <a:endParaRPr lang="pt-BR" dirty="0"/>
          </a:p>
        </p:txBody>
      </p:sp>
      <p:pic>
        <p:nvPicPr>
          <p:cNvPr id="52" name="Graphic 51" descr="Flip calendar">
            <a:extLst>
              <a:ext uri="{FF2B5EF4-FFF2-40B4-BE49-F238E27FC236}">
                <a16:creationId xmlns:a16="http://schemas.microsoft.com/office/drawing/2014/main" id="{D488DF12-0167-40F0-B8AE-87721C80B0D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77456" y="3260627"/>
            <a:ext cx="482186" cy="482186"/>
          </a:xfrm>
          <a:prstGeom prst="rect">
            <a:avLst/>
          </a:prstGeom>
        </p:spPr>
      </p:pic>
      <p:sp>
        <p:nvSpPr>
          <p:cNvPr id="39" name="Segnaposto contenuto 4">
            <a:extLst>
              <a:ext uri="{FF2B5EF4-FFF2-40B4-BE49-F238E27FC236}">
                <a16:creationId xmlns:a16="http://schemas.microsoft.com/office/drawing/2014/main" id="{ED5D5138-4216-49EE-8E43-0D98D305B7C5}"/>
              </a:ext>
            </a:extLst>
          </p:cNvPr>
          <p:cNvSpPr txBox="1">
            <a:spLocks/>
          </p:cNvSpPr>
          <p:nvPr/>
        </p:nvSpPr>
        <p:spPr>
          <a:xfrm>
            <a:off x="5043743" y="3943894"/>
            <a:ext cx="2808198" cy="637234"/>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t>Crédito válido hasta el 31/Mar/2021
</a:t>
            </a:r>
            <a:endParaRPr lang="pt-BR" dirty="0"/>
          </a:p>
        </p:txBody>
      </p:sp>
      <p:sp>
        <p:nvSpPr>
          <p:cNvPr id="61" name="Segnaposto contenuto 4">
            <a:extLst>
              <a:ext uri="{FF2B5EF4-FFF2-40B4-BE49-F238E27FC236}">
                <a16:creationId xmlns:a16="http://schemas.microsoft.com/office/drawing/2014/main" id="{54783948-D9F8-4B65-80AC-825B3BE5ECC8}"/>
              </a:ext>
            </a:extLst>
          </p:cNvPr>
          <p:cNvSpPr txBox="1">
            <a:spLocks/>
          </p:cNvSpPr>
          <p:nvPr/>
        </p:nvSpPr>
        <p:spPr>
          <a:xfrm>
            <a:off x="5043743" y="4581128"/>
            <a:ext cx="2808198" cy="790339"/>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t>Para programar un crucero que sale hasta el 30 de noviembre de 2021
</a:t>
            </a:r>
            <a:endParaRPr lang="pt-BR" dirty="0"/>
          </a:p>
        </p:txBody>
      </p:sp>
      <p:pic>
        <p:nvPicPr>
          <p:cNvPr id="62" name="Graphic 61" descr="Cruise ship">
            <a:extLst>
              <a:ext uri="{FF2B5EF4-FFF2-40B4-BE49-F238E27FC236}">
                <a16:creationId xmlns:a16="http://schemas.microsoft.com/office/drawing/2014/main" id="{F93E2930-858D-4B3E-A9C8-93AE282D8ED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468120" y="4700000"/>
            <a:ext cx="525608" cy="525608"/>
          </a:xfrm>
          <a:prstGeom prst="rect">
            <a:avLst/>
          </a:prstGeom>
        </p:spPr>
      </p:pic>
      <p:pic>
        <p:nvPicPr>
          <p:cNvPr id="63" name="Graphic 62" descr="Label">
            <a:extLst>
              <a:ext uri="{FF2B5EF4-FFF2-40B4-BE49-F238E27FC236}">
                <a16:creationId xmlns:a16="http://schemas.microsoft.com/office/drawing/2014/main" id="{259A0BB4-9634-41F4-88AD-2463F3D4B1D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423698" y="3902108"/>
            <a:ext cx="563425" cy="563425"/>
          </a:xfrm>
          <a:prstGeom prst="rect">
            <a:avLst/>
          </a:prstGeom>
        </p:spPr>
      </p:pic>
      <p:pic>
        <p:nvPicPr>
          <p:cNvPr id="6" name="Graphic 5" descr="Close">
            <a:extLst>
              <a:ext uri="{FF2B5EF4-FFF2-40B4-BE49-F238E27FC236}">
                <a16:creationId xmlns:a16="http://schemas.microsoft.com/office/drawing/2014/main" id="{EE99373B-541B-4B03-AAFE-843AF79A243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463541" y="5506022"/>
            <a:ext cx="501333" cy="501333"/>
          </a:xfrm>
          <a:prstGeom prst="rect">
            <a:avLst/>
          </a:prstGeom>
        </p:spPr>
      </p:pic>
      <p:sp>
        <p:nvSpPr>
          <p:cNvPr id="68" name="Segnaposto contenuto 4">
            <a:extLst>
              <a:ext uri="{FF2B5EF4-FFF2-40B4-BE49-F238E27FC236}">
                <a16:creationId xmlns:a16="http://schemas.microsoft.com/office/drawing/2014/main" id="{5B308F65-1686-4E90-8230-3961333A9267}"/>
              </a:ext>
            </a:extLst>
          </p:cNvPr>
          <p:cNvSpPr txBox="1">
            <a:spLocks/>
          </p:cNvSpPr>
          <p:nvPr/>
        </p:nvSpPr>
        <p:spPr>
          <a:xfrm>
            <a:off x="5012242" y="5350351"/>
            <a:ext cx="2991529" cy="1045857"/>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t>Cancelaciones de enero a marzo 2020, y no recibió un reembolso
</a:t>
            </a:r>
            <a:endParaRPr lang="pt-BR" dirty="0"/>
          </a:p>
        </p:txBody>
      </p:sp>
      <p:sp>
        <p:nvSpPr>
          <p:cNvPr id="69" name="Segnaposto contenuto 4">
            <a:extLst>
              <a:ext uri="{FF2B5EF4-FFF2-40B4-BE49-F238E27FC236}">
                <a16:creationId xmlns:a16="http://schemas.microsoft.com/office/drawing/2014/main" id="{E601402C-CB7F-45B5-8F1D-30D4ACD07883}"/>
              </a:ext>
            </a:extLst>
          </p:cNvPr>
          <p:cNvSpPr txBox="1">
            <a:spLocks/>
          </p:cNvSpPr>
          <p:nvPr/>
        </p:nvSpPr>
        <p:spPr>
          <a:xfrm>
            <a:off x="9042137" y="3294609"/>
            <a:ext cx="2686886" cy="736000"/>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pt-BR"/>
              <a:t>Cruceros específicos
</a:t>
            </a:r>
            <a:endParaRPr lang="pt-BR" dirty="0"/>
          </a:p>
        </p:txBody>
      </p:sp>
      <p:pic>
        <p:nvPicPr>
          <p:cNvPr id="70" name="Graphic 69" descr="Flip calendar">
            <a:extLst>
              <a:ext uri="{FF2B5EF4-FFF2-40B4-BE49-F238E27FC236}">
                <a16:creationId xmlns:a16="http://schemas.microsoft.com/office/drawing/2014/main" id="{3091DE1A-8EA9-4BF3-8FC9-2F0398A1C84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514598" y="3222829"/>
            <a:ext cx="482186" cy="482186"/>
          </a:xfrm>
          <a:prstGeom prst="rect">
            <a:avLst/>
          </a:prstGeom>
        </p:spPr>
      </p:pic>
      <p:sp>
        <p:nvSpPr>
          <p:cNvPr id="71" name="Segnaposto contenuto 4">
            <a:extLst>
              <a:ext uri="{FF2B5EF4-FFF2-40B4-BE49-F238E27FC236}">
                <a16:creationId xmlns:a16="http://schemas.microsoft.com/office/drawing/2014/main" id="{26CEEB51-DA0D-435F-B081-E553B80751B8}"/>
              </a:ext>
            </a:extLst>
          </p:cNvPr>
          <p:cNvSpPr txBox="1">
            <a:spLocks/>
          </p:cNvSpPr>
          <p:nvPr/>
        </p:nvSpPr>
        <p:spPr>
          <a:xfrm>
            <a:off x="9075115" y="3884428"/>
            <a:ext cx="2808198" cy="637234"/>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Crédito válido hasta el 31/Mar/2021
</a:t>
            </a:r>
            <a:endParaRPr lang="pt-BR" dirty="0"/>
          </a:p>
        </p:txBody>
      </p:sp>
      <p:sp>
        <p:nvSpPr>
          <p:cNvPr id="72" name="Segnaposto contenuto 4">
            <a:extLst>
              <a:ext uri="{FF2B5EF4-FFF2-40B4-BE49-F238E27FC236}">
                <a16:creationId xmlns:a16="http://schemas.microsoft.com/office/drawing/2014/main" id="{71D4DD8C-69A6-48C2-834A-079388061F05}"/>
              </a:ext>
            </a:extLst>
          </p:cNvPr>
          <p:cNvSpPr txBox="1">
            <a:spLocks/>
          </p:cNvSpPr>
          <p:nvPr/>
        </p:nvSpPr>
        <p:spPr>
          <a:xfrm>
            <a:off x="9075115" y="4581128"/>
            <a:ext cx="2808198" cy="790339"/>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a:t>Para programar un crucero que sale hasta el 30 de noviembre de 2021
</a:t>
            </a:r>
            <a:endParaRPr lang="pt-BR" dirty="0"/>
          </a:p>
        </p:txBody>
      </p:sp>
      <p:pic>
        <p:nvPicPr>
          <p:cNvPr id="73" name="Graphic 72" descr="Cruise ship">
            <a:extLst>
              <a:ext uri="{FF2B5EF4-FFF2-40B4-BE49-F238E27FC236}">
                <a16:creationId xmlns:a16="http://schemas.microsoft.com/office/drawing/2014/main" id="{33796885-2D26-4A65-BB22-9080EFD2DF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492887" y="4661828"/>
            <a:ext cx="525608" cy="525608"/>
          </a:xfrm>
          <a:prstGeom prst="rect">
            <a:avLst/>
          </a:prstGeom>
        </p:spPr>
      </p:pic>
      <p:pic>
        <p:nvPicPr>
          <p:cNvPr id="74" name="Graphic 73" descr="Label">
            <a:extLst>
              <a:ext uri="{FF2B5EF4-FFF2-40B4-BE49-F238E27FC236}">
                <a16:creationId xmlns:a16="http://schemas.microsoft.com/office/drawing/2014/main" id="{86045060-741B-435B-A568-8858EEE105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455070" y="3914650"/>
            <a:ext cx="563425" cy="563425"/>
          </a:xfrm>
          <a:prstGeom prst="rect">
            <a:avLst/>
          </a:prstGeom>
        </p:spPr>
      </p:pic>
      <p:sp>
        <p:nvSpPr>
          <p:cNvPr id="75" name="Segnaposto contenuto 4">
            <a:extLst>
              <a:ext uri="{FF2B5EF4-FFF2-40B4-BE49-F238E27FC236}">
                <a16:creationId xmlns:a16="http://schemas.microsoft.com/office/drawing/2014/main" id="{E774FB54-3BFB-41B0-8BE0-A1647D4ED09A}"/>
              </a:ext>
            </a:extLst>
          </p:cNvPr>
          <p:cNvSpPr txBox="1">
            <a:spLocks/>
          </p:cNvSpPr>
          <p:nvPr/>
        </p:nvSpPr>
        <p:spPr>
          <a:xfrm>
            <a:off x="9075115" y="5517232"/>
            <a:ext cx="2808198" cy="565182"/>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pt-BR"/>
              <a:t>Pasajeros informados a bordo
</a:t>
            </a:r>
            <a:endParaRPr lang="pt-BR" dirty="0"/>
          </a:p>
        </p:txBody>
      </p:sp>
      <p:pic>
        <p:nvPicPr>
          <p:cNvPr id="8" name="Graphic 7" descr="Document">
            <a:extLst>
              <a:ext uri="{FF2B5EF4-FFF2-40B4-BE49-F238E27FC236}">
                <a16:creationId xmlns:a16="http://schemas.microsoft.com/office/drawing/2014/main" id="{F7757E72-7C7D-458A-A72C-23648E0FD69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508101" y="5494659"/>
            <a:ext cx="495180" cy="495180"/>
          </a:xfrm>
          <a:prstGeom prst="rect">
            <a:avLst/>
          </a:prstGeom>
        </p:spPr>
      </p:pic>
    </p:spTree>
    <p:extLst>
      <p:ext uri="{BB962C8B-B14F-4D97-AF65-F5344CB8AC3E}">
        <p14:creationId xmlns:p14="http://schemas.microsoft.com/office/powerpoint/2010/main" val="2619522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C5C843F3-B0ED-4B7C-A2FB-CABEBF11EDEC}"/>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6" name="Segnaposto testo 2">
            <a:extLst>
              <a:ext uri="{FF2B5EF4-FFF2-40B4-BE49-F238E27FC236}">
                <a16:creationId xmlns:a16="http://schemas.microsoft.com/office/drawing/2014/main" id="{F14CCD27-5507-446A-A876-7B3FBC522AB9}"/>
              </a:ext>
            </a:extLst>
          </p:cNvPr>
          <p:cNvSpPr txBox="1">
            <a:spLocks/>
          </p:cNvSpPr>
          <p:nvPr/>
        </p:nvSpPr>
        <p:spPr>
          <a:xfrm>
            <a:off x="-76502" y="2989764"/>
            <a:ext cx="811671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a:solidFill>
                  <a:srgbClr val="FDC300"/>
                </a:solidFill>
              </a:rPr>
              <a:t>Paso 9&gt;
</a:t>
            </a:r>
            <a:endParaRPr lang="it-IT" sz="6600" b="0" i="0" dirty="0">
              <a:solidFill>
                <a:srgbClr val="FDC300"/>
              </a:solidFill>
            </a:endParaRPr>
          </a:p>
        </p:txBody>
      </p:sp>
      <p:sp>
        <p:nvSpPr>
          <p:cNvPr id="22" name="Segnaposto contenuto 3">
            <a:extLst>
              <a:ext uri="{FF2B5EF4-FFF2-40B4-BE49-F238E27FC236}">
                <a16:creationId xmlns:a16="http://schemas.microsoft.com/office/drawing/2014/main" id="{7FE6A768-479F-477F-AA9E-4D69919989D1}"/>
              </a:ext>
            </a:extLst>
          </p:cNvPr>
          <p:cNvSpPr txBox="1">
            <a:spLocks/>
          </p:cNvSpPr>
          <p:nvPr/>
        </p:nvSpPr>
        <p:spPr>
          <a:xfrm>
            <a:off x="0" y="3933922"/>
            <a:ext cx="5855944" cy="3023470"/>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a:latin typeface="+mn-lt"/>
              </a:rPr>
              <a:t>A continuación, diríjase a la página de pagos (y procese el pago si hay una diferencia de valor entre las reservas) y finalice la reserva normalmente
</a:t>
            </a:r>
            <a:endParaRPr lang="pt-BR" dirty="0">
              <a:latin typeface="+mn-lt"/>
            </a:endParaRPr>
          </a:p>
        </p:txBody>
      </p:sp>
      <p:cxnSp>
        <p:nvCxnSpPr>
          <p:cNvPr id="19" name="Straight Connector 18">
            <a:extLst>
              <a:ext uri="{FF2B5EF4-FFF2-40B4-BE49-F238E27FC236}">
                <a16:creationId xmlns:a16="http://schemas.microsoft.com/office/drawing/2014/main" id="{F545E0B1-E2D5-4A58-9278-E6FEB6304485}"/>
              </a:ext>
            </a:extLst>
          </p:cNvPr>
          <p:cNvCxnSpPr>
            <a:cxnSpLocks/>
          </p:cNvCxnSpPr>
          <p:nvPr/>
        </p:nvCxnSpPr>
        <p:spPr>
          <a:xfrm>
            <a:off x="6306794" y="1751125"/>
            <a:ext cx="0" cy="5106875"/>
          </a:xfrm>
          <a:prstGeom prst="line">
            <a:avLst/>
          </a:prstGeom>
          <a:ln w="19050"/>
        </p:spPr>
        <p:style>
          <a:lnRef idx="1">
            <a:schemeClr val="dk1"/>
          </a:lnRef>
          <a:fillRef idx="0">
            <a:schemeClr val="dk1"/>
          </a:fillRef>
          <a:effectRef idx="0">
            <a:schemeClr val="dk1"/>
          </a:effectRef>
          <a:fontRef idx="minor">
            <a:schemeClr val="tx1"/>
          </a:fontRef>
        </p:style>
      </p:cxnSp>
      <p:sp>
        <p:nvSpPr>
          <p:cNvPr id="13" name="Segnaposto testo 2">
            <a:extLst>
              <a:ext uri="{FF2B5EF4-FFF2-40B4-BE49-F238E27FC236}">
                <a16:creationId xmlns:a16="http://schemas.microsoft.com/office/drawing/2014/main" id="{42942E75-254C-46CD-965B-279A89C5AB47}"/>
              </a:ext>
            </a:extLst>
          </p:cNvPr>
          <p:cNvSpPr txBox="1">
            <a:spLocks/>
          </p:cNvSpPr>
          <p:nvPr/>
        </p:nvSpPr>
        <p:spPr>
          <a:xfrm>
            <a:off x="4837562" y="1196752"/>
            <a:ext cx="7235102" cy="411246"/>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1400" b="0" i="0" dirty="0"/>
              <a:t>También puede llamar al Centro de Contacto Costa para obtener apoyo 
en caso de duda, o, además, solicitar que Costa procese el cambio. 
</a:t>
            </a:r>
            <a:endParaRPr lang="it-IT" sz="1400" b="0" i="0" dirty="0"/>
          </a:p>
        </p:txBody>
      </p:sp>
      <p:sp>
        <p:nvSpPr>
          <p:cNvPr id="4" name="Rectangle 3">
            <a:extLst>
              <a:ext uri="{FF2B5EF4-FFF2-40B4-BE49-F238E27FC236}">
                <a16:creationId xmlns:a16="http://schemas.microsoft.com/office/drawing/2014/main" id="{BEA82A2F-09DE-46DC-B8AA-1A4CFBDA7B2A}"/>
              </a:ext>
            </a:extLst>
          </p:cNvPr>
          <p:cNvSpPr/>
          <p:nvPr/>
        </p:nvSpPr>
        <p:spPr>
          <a:xfrm>
            <a:off x="1039696" y="4941168"/>
            <a:ext cx="4986981" cy="1815882"/>
          </a:xfrm>
          <a:prstGeom prst="rect">
            <a:avLst/>
          </a:prstGeom>
        </p:spPr>
        <p:txBody>
          <a:bodyPr vert="horz" lIns="91440" tIns="45720" rIns="91440" bIns="45720" rtlCol="0">
            <a:normAutofit fontScale="55000" lnSpcReduction="20000"/>
          </a:bodyPr>
          <a:lstStyle/>
          <a:p>
            <a:pPr algn="just" defTabSz="914377">
              <a:spcBef>
                <a:spcPct val="20000"/>
              </a:spcBef>
              <a:buClr>
                <a:srgbClr val="FFA615"/>
              </a:buClr>
              <a:buSzPct val="150000"/>
            </a:pPr>
            <a:r>
              <a:rPr lang="pt-BR" sz="2900" dirty="0">
                <a:solidFill>
                  <a:srgbClr val="003569"/>
                </a:solidFill>
                <a:latin typeface="Museo 500" panose="02000000000000000000" pitchFamily="50" charset="0"/>
              </a:rPr>
              <a:t>Atención:</a:t>
            </a:r>
          </a:p>
          <a:p>
            <a:pPr algn="just" defTabSz="914377">
              <a:spcBef>
                <a:spcPct val="20000"/>
              </a:spcBef>
              <a:buClr>
                <a:srgbClr val="FFA615"/>
              </a:buClr>
              <a:buSzPct val="150000"/>
            </a:pPr>
            <a:r>
              <a:rPr lang="es-AR" sz="2900" dirty="0">
                <a:solidFill>
                  <a:srgbClr val="63666A"/>
                </a:solidFill>
              </a:rPr>
              <a:t>Realice el proceso de reprogramación sólo después de que usted está seguro de que es realmente la fecha elegida por los huéspedes y que están de acuerdo con las condiciones, porque al final del pago no será posible hacer ningún cambio sin la aplicación de las penalidades previstas en el contrato.</a:t>
            </a:r>
            <a:endParaRPr lang="pt-BR" sz="1700" dirty="0">
              <a:solidFill>
                <a:srgbClr val="63666A"/>
              </a:solidFill>
            </a:endParaRPr>
          </a:p>
        </p:txBody>
      </p:sp>
      <p:pic>
        <p:nvPicPr>
          <p:cNvPr id="6" name="Graphic 5" descr="Warning">
            <a:extLst>
              <a:ext uri="{FF2B5EF4-FFF2-40B4-BE49-F238E27FC236}">
                <a16:creationId xmlns:a16="http://schemas.microsoft.com/office/drawing/2014/main" id="{EA0BF73F-2F97-4E1E-87FD-24812A607F5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6246" y="5445657"/>
            <a:ext cx="623392" cy="623392"/>
          </a:xfrm>
          <a:prstGeom prst="rect">
            <a:avLst/>
          </a:prstGeom>
        </p:spPr>
      </p:pic>
      <p:sp>
        <p:nvSpPr>
          <p:cNvPr id="17" name="Segnaposto testo 2">
            <a:extLst>
              <a:ext uri="{FF2B5EF4-FFF2-40B4-BE49-F238E27FC236}">
                <a16:creationId xmlns:a16="http://schemas.microsoft.com/office/drawing/2014/main" id="{7869C23B-7277-42F5-8E9C-D92270B02944}"/>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pic>
        <p:nvPicPr>
          <p:cNvPr id="3" name="Imagem 2">
            <a:extLst>
              <a:ext uri="{FF2B5EF4-FFF2-40B4-BE49-F238E27FC236}">
                <a16:creationId xmlns:a16="http://schemas.microsoft.com/office/drawing/2014/main" id="{7B98CD30-E651-42F8-A79F-77B2B714AF8A}"/>
              </a:ext>
            </a:extLst>
          </p:cNvPr>
          <p:cNvPicPr>
            <a:picLocks noChangeAspect="1"/>
          </p:cNvPicPr>
          <p:nvPr/>
        </p:nvPicPr>
        <p:blipFill>
          <a:blip r:embed="rId5"/>
          <a:stretch>
            <a:fillRect/>
          </a:stretch>
        </p:blipFill>
        <p:spPr>
          <a:xfrm>
            <a:off x="6318781" y="1761739"/>
            <a:ext cx="5660701" cy="1667261"/>
          </a:xfrm>
          <a:prstGeom prst="rect">
            <a:avLst/>
          </a:prstGeom>
        </p:spPr>
      </p:pic>
      <p:pic>
        <p:nvPicPr>
          <p:cNvPr id="7" name="Imagem 6">
            <a:extLst>
              <a:ext uri="{FF2B5EF4-FFF2-40B4-BE49-F238E27FC236}">
                <a16:creationId xmlns:a16="http://schemas.microsoft.com/office/drawing/2014/main" id="{D43FCE38-B370-4F6A-A2F1-61DFE04EFE66}"/>
              </a:ext>
            </a:extLst>
          </p:cNvPr>
          <p:cNvPicPr>
            <a:picLocks noChangeAspect="1"/>
          </p:cNvPicPr>
          <p:nvPr/>
        </p:nvPicPr>
        <p:blipFill>
          <a:blip r:embed="rId6"/>
          <a:stretch>
            <a:fillRect/>
          </a:stretch>
        </p:blipFill>
        <p:spPr>
          <a:xfrm>
            <a:off x="6417673" y="3332042"/>
            <a:ext cx="5567822" cy="3525955"/>
          </a:xfrm>
          <a:prstGeom prst="rect">
            <a:avLst/>
          </a:prstGeom>
        </p:spPr>
      </p:pic>
    </p:spTree>
    <p:extLst>
      <p:ext uri="{BB962C8B-B14F-4D97-AF65-F5344CB8AC3E}">
        <p14:creationId xmlns:p14="http://schemas.microsoft.com/office/powerpoint/2010/main" val="29459439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egnaposto testo 2">
            <a:extLst>
              <a:ext uri="{FF2B5EF4-FFF2-40B4-BE49-F238E27FC236}">
                <a16:creationId xmlns:a16="http://schemas.microsoft.com/office/drawing/2014/main" id="{920D5FA9-C270-48D0-B9EF-B97DD056D0B6}"/>
              </a:ext>
            </a:extLst>
          </p:cNvPr>
          <p:cNvSpPr txBox="1">
            <a:spLocks/>
          </p:cNvSpPr>
          <p:nvPr/>
        </p:nvSpPr>
        <p:spPr>
          <a:xfrm>
            <a:off x="-66691" y="2985323"/>
            <a:ext cx="811671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6600" b="0" i="0" dirty="0">
                <a:solidFill>
                  <a:srgbClr val="FDC300"/>
                </a:solidFill>
              </a:rPr>
              <a:t>Paso 10.
</a:t>
            </a:r>
          </a:p>
        </p:txBody>
      </p:sp>
      <p:cxnSp>
        <p:nvCxnSpPr>
          <p:cNvPr id="15" name="Straight Connector 14">
            <a:extLst>
              <a:ext uri="{FF2B5EF4-FFF2-40B4-BE49-F238E27FC236}">
                <a16:creationId xmlns:a16="http://schemas.microsoft.com/office/drawing/2014/main" id="{C5C843F3-B0ED-4B7C-A2FB-CABEBF11EDEC}"/>
              </a:ext>
            </a:extLst>
          </p:cNvPr>
          <p:cNvCxnSpPr/>
          <p:nvPr/>
        </p:nvCxnSpPr>
        <p:spPr>
          <a:xfrm>
            <a:off x="0" y="1751125"/>
            <a:ext cx="12192000" cy="0"/>
          </a:xfrm>
          <a:prstGeom prst="line">
            <a:avLst/>
          </a:prstGeom>
          <a:ln w="19050"/>
        </p:spPr>
        <p:style>
          <a:lnRef idx="1">
            <a:schemeClr val="dk1"/>
          </a:lnRef>
          <a:fillRef idx="0">
            <a:schemeClr val="dk1"/>
          </a:fillRef>
          <a:effectRef idx="0">
            <a:schemeClr val="dk1"/>
          </a:effectRef>
          <a:fontRef idx="minor">
            <a:schemeClr val="tx1"/>
          </a:fontRef>
        </p:style>
      </p:cxn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39739" y="983169"/>
            <a:ext cx="606167"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f</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3" name="Rectangle 2">
            <a:extLst>
              <a:ext uri="{FF2B5EF4-FFF2-40B4-BE49-F238E27FC236}">
                <a16:creationId xmlns:a16="http://schemas.microsoft.com/office/drawing/2014/main" id="{9A35F73C-7ACA-48B7-9914-376B7E2828A8}"/>
              </a:ext>
            </a:extLst>
          </p:cNvPr>
          <p:cNvSpPr/>
          <p:nvPr/>
        </p:nvSpPr>
        <p:spPr>
          <a:xfrm>
            <a:off x="94430" y="4310195"/>
            <a:ext cx="5472608" cy="2447406"/>
          </a:xfrm>
          <a:prstGeom prst="rect">
            <a:avLst/>
          </a:prstGeom>
        </p:spPr>
        <p:txBody>
          <a:bodyPr vert="horz" lIns="91440" tIns="45720" rIns="91440" bIns="45720" rtlCol="0">
            <a:normAutofit/>
          </a:bodyPr>
          <a:lstStyle/>
          <a:p>
            <a:pPr defTabSz="914377">
              <a:spcBef>
                <a:spcPct val="20000"/>
              </a:spcBef>
              <a:buClr>
                <a:srgbClr val="FFA615"/>
              </a:buClr>
              <a:buSzPct val="150000"/>
            </a:pPr>
            <a:r>
              <a:rPr lang="es-AR" sz="1600" dirty="0">
                <a:solidFill>
                  <a:srgbClr val="63666A"/>
                </a:solidFill>
              </a:rPr>
              <a:t>Enviar un correo electrónico a reservas@ar.costa.it con el número de reserva antiguo y el nuevo número de reserva, solicitando la inclusión de </a:t>
            </a:r>
            <a:r>
              <a:rPr lang="es-AR" sz="1600" dirty="0" err="1">
                <a:solidFill>
                  <a:srgbClr val="63666A"/>
                </a:solidFill>
              </a:rPr>
              <a:t>Onboard</a:t>
            </a:r>
            <a:r>
              <a:rPr lang="es-AR" sz="1600" dirty="0">
                <a:solidFill>
                  <a:srgbClr val="63666A"/>
                </a:solidFill>
              </a:rPr>
              <a:t> </a:t>
            </a:r>
            <a:r>
              <a:rPr lang="es-AR" sz="1600" dirty="0" err="1">
                <a:solidFill>
                  <a:srgbClr val="63666A"/>
                </a:solidFill>
              </a:rPr>
              <a:t>Credit</a:t>
            </a:r>
            <a:r>
              <a:rPr lang="es-AR" sz="1600" dirty="0">
                <a:solidFill>
                  <a:srgbClr val="63666A"/>
                </a:solidFill>
              </a:rPr>
              <a:t>, con el título del email: </a:t>
            </a:r>
          </a:p>
          <a:p>
            <a:pPr defTabSz="914377">
              <a:spcBef>
                <a:spcPct val="20000"/>
              </a:spcBef>
              <a:buClr>
                <a:srgbClr val="FFA615"/>
              </a:buClr>
              <a:buSzPct val="150000"/>
            </a:pPr>
            <a:endParaRPr lang="es-AR" sz="1600" dirty="0">
              <a:solidFill>
                <a:srgbClr val="63666A"/>
              </a:solidFill>
            </a:endParaRPr>
          </a:p>
          <a:p>
            <a:pPr defTabSz="914377">
              <a:spcBef>
                <a:spcPct val="20000"/>
              </a:spcBef>
              <a:buClr>
                <a:srgbClr val="FFA615"/>
              </a:buClr>
              <a:buSzPct val="150000"/>
            </a:pPr>
            <a:r>
              <a:rPr lang="es-AR" sz="1600" dirty="0">
                <a:solidFill>
                  <a:srgbClr val="63666A"/>
                </a:solidFill>
              </a:rPr>
              <a:t>INCLUIR OBC: OLD BOOKING XXXXXXX - NEW BOOKING XXXXXXX
</a:t>
            </a:r>
            <a:endParaRPr lang="pt-BR" sz="1600" dirty="0">
              <a:solidFill>
                <a:srgbClr val="63666A"/>
              </a:solidFill>
            </a:endParaRPr>
          </a:p>
        </p:txBody>
      </p:sp>
      <p:cxnSp>
        <p:nvCxnSpPr>
          <p:cNvPr id="19" name="Straight Connector 18">
            <a:extLst>
              <a:ext uri="{FF2B5EF4-FFF2-40B4-BE49-F238E27FC236}">
                <a16:creationId xmlns:a16="http://schemas.microsoft.com/office/drawing/2014/main" id="{F545E0B1-E2D5-4A58-9278-E6FEB6304485}"/>
              </a:ext>
            </a:extLst>
          </p:cNvPr>
          <p:cNvCxnSpPr>
            <a:cxnSpLocks/>
          </p:cNvCxnSpPr>
          <p:nvPr/>
        </p:nvCxnSpPr>
        <p:spPr>
          <a:xfrm>
            <a:off x="6306794" y="1751125"/>
            <a:ext cx="0" cy="5106875"/>
          </a:xfrm>
          <a:prstGeom prst="line">
            <a:avLst/>
          </a:prstGeom>
          <a:ln w="19050"/>
        </p:spPr>
        <p:style>
          <a:lnRef idx="1">
            <a:schemeClr val="dk1"/>
          </a:lnRef>
          <a:fillRef idx="0">
            <a:schemeClr val="dk1"/>
          </a:fillRef>
          <a:effectRef idx="0">
            <a:schemeClr val="dk1"/>
          </a:effectRef>
          <a:fontRef idx="minor">
            <a:schemeClr val="tx1"/>
          </a:fontRef>
        </p:style>
      </p:cxnSp>
      <p:sp>
        <p:nvSpPr>
          <p:cNvPr id="13" name="Segnaposto testo 2">
            <a:extLst>
              <a:ext uri="{FF2B5EF4-FFF2-40B4-BE49-F238E27FC236}">
                <a16:creationId xmlns:a16="http://schemas.microsoft.com/office/drawing/2014/main" id="{42942E75-254C-46CD-965B-279A89C5AB47}"/>
              </a:ext>
            </a:extLst>
          </p:cNvPr>
          <p:cNvSpPr txBox="1">
            <a:spLocks/>
          </p:cNvSpPr>
          <p:nvPr/>
        </p:nvSpPr>
        <p:spPr>
          <a:xfrm>
            <a:off x="4837562" y="1196752"/>
            <a:ext cx="7235102" cy="411246"/>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1400" b="0" i="0" dirty="0"/>
              <a:t>También puede llamar al Centro de Contacto Costa para obtener apoyo 
en caso de duda, o, además, solicitar que Costa procese el cambio. 
</a:t>
            </a:r>
            <a:endParaRPr lang="it-IT" sz="1400" b="0" i="0" dirty="0"/>
          </a:p>
        </p:txBody>
      </p:sp>
      <p:sp>
        <p:nvSpPr>
          <p:cNvPr id="17" name="Segnaposto testo 2">
            <a:extLst>
              <a:ext uri="{FF2B5EF4-FFF2-40B4-BE49-F238E27FC236}">
                <a16:creationId xmlns:a16="http://schemas.microsoft.com/office/drawing/2014/main" id="{7869C23B-7277-42F5-8E9C-D92270B02944}"/>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dirty="0">
                <a:solidFill>
                  <a:schemeClr val="bg1"/>
                </a:solidFill>
              </a:rPr>
              <a:t>PASO A PASO USO DEL VOUCHER
</a:t>
            </a:r>
            <a:endParaRPr lang="it-IT" sz="2000" b="0" i="0" dirty="0">
              <a:solidFill>
                <a:schemeClr val="bg1"/>
              </a:solidFill>
            </a:endParaRPr>
          </a:p>
        </p:txBody>
      </p:sp>
      <p:graphicFrame>
        <p:nvGraphicFramePr>
          <p:cNvPr id="14" name="Table 13">
            <a:extLst>
              <a:ext uri="{FF2B5EF4-FFF2-40B4-BE49-F238E27FC236}">
                <a16:creationId xmlns:a16="http://schemas.microsoft.com/office/drawing/2014/main" id="{8DE759F1-668E-46E5-82C9-A6E3F053C095}"/>
              </a:ext>
            </a:extLst>
          </p:cNvPr>
          <p:cNvGraphicFramePr>
            <a:graphicFrameLocks noGrp="1"/>
          </p:cNvGraphicFramePr>
          <p:nvPr>
            <p:extLst>
              <p:ext uri="{D42A27DB-BD31-4B8C-83A1-F6EECF244321}">
                <p14:modId xmlns:p14="http://schemas.microsoft.com/office/powerpoint/2010/main" val="1000405503"/>
              </p:ext>
            </p:extLst>
          </p:nvPr>
        </p:nvGraphicFramePr>
        <p:xfrm>
          <a:off x="7591491" y="3284332"/>
          <a:ext cx="3401137" cy="1656185"/>
        </p:xfrm>
        <a:graphic>
          <a:graphicData uri="http://schemas.openxmlformats.org/drawingml/2006/table">
            <a:tbl>
              <a:tblPr/>
              <a:tblGrid>
                <a:gridCol w="1765475">
                  <a:extLst>
                    <a:ext uri="{9D8B030D-6E8A-4147-A177-3AD203B41FA5}">
                      <a16:colId xmlns:a16="http://schemas.microsoft.com/office/drawing/2014/main" val="1468950489"/>
                    </a:ext>
                  </a:extLst>
                </a:gridCol>
                <a:gridCol w="1635662">
                  <a:extLst>
                    <a:ext uri="{9D8B030D-6E8A-4147-A177-3AD203B41FA5}">
                      <a16:colId xmlns:a16="http://schemas.microsoft.com/office/drawing/2014/main" val="1514362142"/>
                    </a:ext>
                  </a:extLst>
                </a:gridCol>
              </a:tblGrid>
              <a:tr h="331237">
                <a:tc gridSpan="2">
                  <a:txBody>
                    <a:bodyPr/>
                    <a:lstStyle/>
                    <a:p>
                      <a:pPr algn="ctr" fontAlgn="b"/>
                      <a:r>
                        <a:rPr lang="es-AR" sz="1600" b="0" i="0" u="none" strike="noStrike" dirty="0">
                          <a:solidFill>
                            <a:srgbClr val="000000"/>
                          </a:solidFill>
                          <a:effectLst/>
                          <a:latin typeface="Museo 300" panose="02000000000000000000" pitchFamily="50" charset="0"/>
                        </a:rPr>
                        <a:t>Argentina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es-AR"/>
                    </a:p>
                  </a:txBody>
                  <a:tcPr/>
                </a:tc>
                <a:extLst>
                  <a:ext uri="{0D108BD9-81ED-4DB2-BD59-A6C34878D82A}">
                    <a16:rowId xmlns:a16="http://schemas.microsoft.com/office/drawing/2014/main" val="1052755685"/>
                  </a:ext>
                </a:extLst>
              </a:tr>
              <a:tr h="331237">
                <a:tc>
                  <a:txBody>
                    <a:bodyPr/>
                    <a:lstStyle/>
                    <a:p>
                      <a:pPr algn="ctr" fontAlgn="b"/>
                      <a:r>
                        <a:rPr lang="es-AR" sz="1600" b="0" i="0" u="none" strike="noStrike">
                          <a:solidFill>
                            <a:srgbClr val="FFFFFF"/>
                          </a:solidFill>
                          <a:effectLst/>
                          <a:latin typeface="Museo 300" panose="02000000000000000000" pitchFamily="50" charset="0"/>
                        </a:rPr>
                        <a:t>#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b"/>
                      <a:r>
                        <a:rPr lang="es-AR" sz="1600" b="0" i="0" u="none" strike="noStrike" dirty="0">
                          <a:solidFill>
                            <a:srgbClr val="FFFFFF"/>
                          </a:solidFill>
                          <a:effectLst/>
                          <a:latin typeface="Museo 300" panose="02000000000000000000" pitchFamily="50" charset="0"/>
                        </a:rPr>
                        <a:t>Valor por Cabina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3429376244"/>
                  </a:ext>
                </a:extLst>
              </a:tr>
              <a:tr h="331237">
                <a:tc>
                  <a:txBody>
                    <a:bodyPr/>
                    <a:lstStyle/>
                    <a:p>
                      <a:pPr algn="ctr" fontAlgn="b"/>
                      <a:r>
                        <a:rPr lang="es-AR" sz="1600" b="0" i="0" u="none" strike="noStrike">
                          <a:solidFill>
                            <a:srgbClr val="000000"/>
                          </a:solidFill>
                          <a:effectLst/>
                          <a:latin typeface="Museo 300" panose="02000000000000000000" pitchFamily="50" charset="0"/>
                        </a:rPr>
                        <a:t>1-5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0553838"/>
                  </a:ext>
                </a:extLst>
              </a:tr>
              <a:tr h="331237">
                <a:tc>
                  <a:txBody>
                    <a:bodyPr/>
                    <a:lstStyle/>
                    <a:p>
                      <a:pPr algn="ctr" fontAlgn="b"/>
                      <a:r>
                        <a:rPr lang="es-AR" sz="1600" b="0" i="0" u="none" strike="noStrike">
                          <a:solidFill>
                            <a:srgbClr val="000000"/>
                          </a:solidFill>
                          <a:effectLst/>
                          <a:latin typeface="Museo 300" panose="02000000000000000000" pitchFamily="50" charset="0"/>
                        </a:rPr>
                        <a:t>6-9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7084729"/>
                  </a:ext>
                </a:extLst>
              </a:tr>
              <a:tr h="331237">
                <a:tc>
                  <a:txBody>
                    <a:bodyPr/>
                    <a:lstStyle/>
                    <a:p>
                      <a:pPr algn="ctr" fontAlgn="b"/>
                      <a:r>
                        <a:rPr lang="es-AR" sz="1600" b="0" i="0" u="none" strike="noStrike">
                          <a:solidFill>
                            <a:srgbClr val="000000"/>
                          </a:solidFill>
                          <a:effectLst/>
                          <a:latin typeface="Museo 300" panose="02000000000000000000" pitchFamily="50" charset="0"/>
                        </a:rPr>
                        <a:t>Mas de 10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60990"/>
                  </a:ext>
                </a:extLst>
              </a:tr>
            </a:tbl>
          </a:graphicData>
        </a:graphic>
      </p:graphicFrame>
    </p:spTree>
    <p:extLst>
      <p:ext uri="{BB962C8B-B14F-4D97-AF65-F5344CB8AC3E}">
        <p14:creationId xmlns:p14="http://schemas.microsoft.com/office/powerpoint/2010/main" val="2284723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7880188-0FF3-4369-9F9C-083838D961E7}"/>
              </a:ext>
            </a:extLst>
          </p:cNvPr>
          <p:cNvSpPr/>
          <p:nvPr/>
        </p:nvSpPr>
        <p:spPr>
          <a:xfrm>
            <a:off x="335360" y="1934722"/>
            <a:ext cx="11623708" cy="4489360"/>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0" name="Rectangle 9">
            <a:extLst>
              <a:ext uri="{FF2B5EF4-FFF2-40B4-BE49-F238E27FC236}">
                <a16:creationId xmlns:a16="http://schemas.microsoft.com/office/drawing/2014/main" id="{1D819A97-F2E7-47D4-85E7-6FF23DCC5910}"/>
              </a:ext>
            </a:extLst>
          </p:cNvPr>
          <p:cNvSpPr/>
          <p:nvPr/>
        </p:nvSpPr>
        <p:spPr>
          <a:xfrm>
            <a:off x="437843" y="1214618"/>
            <a:ext cx="436201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717921" y="836712"/>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c</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14" name="Segnaposto testo 2">
            <a:extLst>
              <a:ext uri="{FF2B5EF4-FFF2-40B4-BE49-F238E27FC236}">
                <a16:creationId xmlns:a16="http://schemas.microsoft.com/office/drawing/2014/main" id="{FFBE9DBC-699D-4362-8D77-731E23FCAA5D}"/>
              </a:ext>
            </a:extLst>
          </p:cNvPr>
          <p:cNvSpPr txBox="1">
            <a:spLocks/>
          </p:cNvSpPr>
          <p:nvPr/>
        </p:nvSpPr>
        <p:spPr>
          <a:xfrm>
            <a:off x="1625983" y="1385306"/>
            <a:ext cx="304685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dirty="0">
                <a:solidFill>
                  <a:schemeClr val="bg1"/>
                </a:solidFill>
              </a:rPr>
              <a:t>Dudas
Frecuente
</a:t>
            </a:r>
          </a:p>
        </p:txBody>
      </p:sp>
      <p:sp>
        <p:nvSpPr>
          <p:cNvPr id="15" name="Segnaposto contenuto 4">
            <a:extLst>
              <a:ext uri="{FF2B5EF4-FFF2-40B4-BE49-F238E27FC236}">
                <a16:creationId xmlns:a16="http://schemas.microsoft.com/office/drawing/2014/main" id="{D50D53A8-BDE6-4487-BF64-639FEEFDB16D}"/>
              </a:ext>
            </a:extLst>
          </p:cNvPr>
          <p:cNvSpPr txBox="1">
            <a:spLocks/>
          </p:cNvSpPr>
          <p:nvPr/>
        </p:nvSpPr>
        <p:spPr>
          <a:xfrm>
            <a:off x="509851" y="2287351"/>
            <a:ext cx="11346789" cy="4136731"/>
          </a:xfrm>
          <a:prstGeom prst="rect">
            <a:avLst/>
          </a:prstGeom>
        </p:spPr>
        <p:txBody>
          <a:bodyPr vert="horz" lIns="91440" tIns="45720" rIns="91440" bIns="45720" rtlCol="0">
            <a:no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mj-lt"/>
              <a:buAutoNum type="arabicPeriod"/>
            </a:pPr>
            <a:r>
              <a:rPr lang="es-AR" dirty="0">
                <a:hlinkClick r:id="rId3" action="ppaction://hlinksldjump"/>
              </a:rPr>
              <a:t>¿Qué hacer en los casos en que el precio de la nueva reserva sea MAYOR que el valor del bono?</a:t>
            </a:r>
            <a:r>
              <a:rPr lang="es-AR" dirty="0"/>
              <a:t>
</a:t>
            </a:r>
            <a:r>
              <a:rPr lang="es-AR" dirty="0">
                <a:hlinkClick r:id="rId4" action="ppaction://hlinksldjump"/>
              </a:rPr>
              <a:t>¿Qué hacer en los casos en que el precio de la nueva reserva sea MENOR que el valor del bono?</a:t>
            </a:r>
            <a:r>
              <a:rPr lang="es-AR" dirty="0"/>
              <a:t>
</a:t>
            </a:r>
            <a:r>
              <a:rPr lang="es-AR" dirty="0">
                <a:hlinkClick r:id="rId3" action="ppaction://hlinksldjump"/>
              </a:rPr>
              <a:t>¿Qué hacer en los casos en que el pasajero desee el mismo producto respetando el valor original de la reserva?</a:t>
            </a:r>
            <a:r>
              <a:rPr lang="es-AR" dirty="0"/>
              <a:t>
</a:t>
            </a:r>
            <a:r>
              <a:rPr lang="es-AR" dirty="0">
                <a:hlinkClick r:id="rId5" action="ppaction://hlinksldjump"/>
              </a:rPr>
              <a:t>¿Puedo usar el mismo código de cupón en más de una reserva?</a:t>
            </a:r>
            <a:r>
              <a:rPr lang="es-AR" dirty="0"/>
              <a:t>
</a:t>
            </a:r>
            <a:r>
              <a:rPr lang="es-AR" dirty="0">
                <a:hlinkClick r:id="rId6" action="ppaction://hlinksldjump"/>
              </a:rPr>
              <a:t>¿Cuál es el valor del bono, su validez y en qué partidas se puede utilizar?</a:t>
            </a:r>
            <a:r>
              <a:rPr lang="es-AR" dirty="0"/>
              <a:t>
</a:t>
            </a:r>
            <a:r>
              <a:rPr lang="es-AR" dirty="0">
                <a:hlinkClick r:id="rId7" action="ppaction://hlinksldjump"/>
              </a:rPr>
              <a:t>Mis clientes no pueden viajar juntos la próxima vez. ¿Puedo compartir el cupón entre ellos?</a:t>
            </a:r>
            <a:r>
              <a:rPr lang="es-AR" dirty="0"/>
              <a:t>
</a:t>
            </a:r>
            <a:r>
              <a:rPr lang="es-AR" dirty="0">
                <a:hlinkClick r:id="rId8" action="ppaction://hlinksldjump"/>
              </a:rPr>
              <a:t>Si el cliente decide, por razones personales ajenas a la emergencia covid-19, cancelar la nueva reserva realizada con el bono, ¿qué sucede?</a:t>
            </a:r>
            <a:r>
              <a:rPr lang="es-AR" dirty="0"/>
              <a:t>
</a:t>
            </a:r>
            <a:r>
              <a:rPr lang="es-AR" dirty="0">
                <a:hlinkClick r:id="rId9" action="ppaction://hlinksldjump"/>
              </a:rPr>
              <a:t>¿Puedo usar el cupón en otras reservas que mi cliente ya tiene con Costa?</a:t>
            </a:r>
            <a:r>
              <a:rPr lang="es-AR" dirty="0"/>
              <a:t>
</a:t>
            </a:r>
            <a:r>
              <a:rPr lang="es-AR" dirty="0">
                <a:hlinkClick r:id="rId10" action="ppaction://hlinksldjump"/>
              </a:rPr>
              <a:t>Cancelé una reserva para un crucero que fue cancelado por Costa, y </a:t>
            </a:r>
            <a:r>
              <a:rPr lang="es-AR" dirty="0" err="1">
                <a:hlinkClick r:id="rId10" action="ppaction://hlinksldjump"/>
              </a:rPr>
              <a:t>reprotegí</a:t>
            </a:r>
            <a:r>
              <a:rPr lang="es-AR" dirty="0">
                <a:hlinkClick r:id="rId10" action="ppaction://hlinksldjump"/>
              </a:rPr>
              <a:t> a mis clientes con una nueva reserva, pero el cupón aún no había sido emitido. ¿Puedo usarlo en esta reserva?</a:t>
            </a:r>
            <a:r>
              <a:rPr lang="es-AR" dirty="0"/>
              <a:t>
 </a:t>
            </a:r>
            <a:r>
              <a:rPr lang="es-AR" dirty="0">
                <a:hlinkClick r:id="rId11" action="ppaction://hlinksldjump"/>
              </a:rPr>
              <a:t>¿Cómo serán las reservas realizadas en la antigua categoría </a:t>
            </a:r>
            <a:r>
              <a:rPr lang="es-AR" dirty="0" err="1">
                <a:hlinkClick r:id="rId11" action="ppaction://hlinksldjump"/>
              </a:rPr>
              <a:t>Classic</a:t>
            </a:r>
            <a:r>
              <a:rPr lang="es-AR" dirty="0">
                <a:hlinkClick r:id="rId11" action="ppaction://hlinksldjump"/>
              </a:rPr>
              <a:t>?</a:t>
            </a:r>
            <a:r>
              <a:rPr lang="es-AR" dirty="0"/>
              <a:t>
 </a:t>
            </a:r>
            <a:r>
              <a:rPr lang="es-AR" dirty="0">
                <a:hlinkClick r:id="rId12" action="ppaction://hlinksldjump"/>
              </a:rPr>
              <a:t>¿Cómo abro la carpeta que se envió en mi correo electrónico con los vales?</a:t>
            </a:r>
            <a:endParaRPr lang="it-IT" dirty="0"/>
          </a:p>
        </p:txBody>
      </p:sp>
      <p:sp>
        <p:nvSpPr>
          <p:cNvPr id="16" name="Arrow: Right 15">
            <a:hlinkClick r:id="rId7" action="ppaction://hlinksldjump"/>
            <a:extLst>
              <a:ext uri="{FF2B5EF4-FFF2-40B4-BE49-F238E27FC236}">
                <a16:creationId xmlns:a16="http://schemas.microsoft.com/office/drawing/2014/main" id="{7B61A7BA-7296-46B4-919B-F9D303FB2E1B}"/>
              </a:ext>
            </a:extLst>
          </p:cNvPr>
          <p:cNvSpPr/>
          <p:nvPr/>
        </p:nvSpPr>
        <p:spPr>
          <a:xfrm>
            <a:off x="10272464" y="1099810"/>
            <a:ext cx="1686604"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Si no tiene más preguntas, 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3" name="Titolo 1">
            <a:extLst>
              <a:ext uri="{FF2B5EF4-FFF2-40B4-BE49-F238E27FC236}">
                <a16:creationId xmlns:a16="http://schemas.microsoft.com/office/drawing/2014/main" id="{1E49AF7D-E743-4643-AF7A-3A4F651DEC09}"/>
              </a:ext>
            </a:extLst>
          </p:cNvPr>
          <p:cNvSpPr>
            <a:spLocks noGrp="1"/>
          </p:cNvSpPr>
          <p:nvPr>
            <p:ph type="title"/>
          </p:nvPr>
        </p:nvSpPr>
        <p:spPr>
          <a:xfrm>
            <a:off x="335360" y="116632"/>
            <a:ext cx="10441160" cy="778098"/>
          </a:xfrm>
        </p:spPr>
        <p:txBody>
          <a:bodyPr/>
          <a:lstStyle/>
          <a:p>
            <a:br>
              <a:rPr lang="it-IT" dirty="0"/>
            </a:br>
            <a:r>
              <a:rPr lang="it-IT" dirty="0"/>
              <a:t>¿Cómo usar el cupón?
</a:t>
            </a:r>
          </a:p>
        </p:txBody>
      </p:sp>
    </p:spTree>
    <p:extLst>
      <p:ext uri="{BB962C8B-B14F-4D97-AF65-F5344CB8AC3E}">
        <p14:creationId xmlns:p14="http://schemas.microsoft.com/office/powerpoint/2010/main" val="22474634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3202D-FAF2-40A6-9612-302C4B77F237}"/>
              </a:ext>
            </a:extLst>
          </p:cNvPr>
          <p:cNvSpPr>
            <a:spLocks noGrp="1"/>
          </p:cNvSpPr>
          <p:nvPr>
            <p:ph type="title"/>
          </p:nvPr>
        </p:nvSpPr>
        <p:spPr>
          <a:xfrm>
            <a:off x="335360" y="116632"/>
            <a:ext cx="7691040" cy="778098"/>
          </a:xfrm>
        </p:spPr>
        <p:txBody>
          <a:bodyPr/>
          <a:lstStyle/>
          <a:p>
            <a:br>
              <a:rPr lang="es-AR" dirty="0"/>
            </a:br>
            <a:r>
              <a:rPr lang="es-AR" dirty="0"/>
              <a:t>1. ¿Qué hacer en los casos en que el precio de la nueva reserva sea MAYOR que el valor del bono?
</a:t>
            </a:r>
            <a:endParaRPr lang="pt-BR" dirty="0"/>
          </a:p>
        </p:txBody>
      </p:sp>
      <p:sp>
        <p:nvSpPr>
          <p:cNvPr id="7" name="Arrow: Right 6">
            <a:hlinkClick r:id="rId2" action="ppaction://hlinksldjump"/>
            <a:extLst>
              <a:ext uri="{FF2B5EF4-FFF2-40B4-BE49-F238E27FC236}">
                <a16:creationId xmlns:a16="http://schemas.microsoft.com/office/drawing/2014/main" id="{AECB271C-955B-4815-9F25-84B440690876}"/>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3" action="ppaction://hlinksldjump"/>
            <a:extLst>
              <a:ext uri="{FF2B5EF4-FFF2-40B4-BE49-F238E27FC236}">
                <a16:creationId xmlns:a16="http://schemas.microsoft.com/office/drawing/2014/main" id="{4F5769E7-453F-421C-8327-F124C7FA3BCE}"/>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5" name="Rectangle 14">
            <a:extLst>
              <a:ext uri="{FF2B5EF4-FFF2-40B4-BE49-F238E27FC236}">
                <a16:creationId xmlns:a16="http://schemas.microsoft.com/office/drawing/2014/main" id="{834E3BBC-53D5-4B2E-BB0F-246F569CCCFF}"/>
              </a:ext>
            </a:extLst>
          </p:cNvPr>
          <p:cNvSpPr/>
          <p:nvPr/>
        </p:nvSpPr>
        <p:spPr>
          <a:xfrm>
            <a:off x="335360" y="1196752"/>
            <a:ext cx="7128792" cy="539269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6" name="Content Placeholder 3">
            <a:extLst>
              <a:ext uri="{FF2B5EF4-FFF2-40B4-BE49-F238E27FC236}">
                <a16:creationId xmlns:a16="http://schemas.microsoft.com/office/drawing/2014/main" id="{A53549EE-32BE-41AE-BE33-88FE24A6FA19}"/>
              </a:ext>
            </a:extLst>
          </p:cNvPr>
          <p:cNvSpPr>
            <a:spLocks noGrp="1"/>
          </p:cNvSpPr>
          <p:nvPr>
            <p:ph idx="19"/>
          </p:nvPr>
        </p:nvSpPr>
        <p:spPr>
          <a:xfrm>
            <a:off x="449886" y="1348674"/>
            <a:ext cx="6942258" cy="5542794"/>
          </a:xfrm>
        </p:spPr>
        <p:txBody>
          <a:bodyPr>
            <a:normAutofit/>
          </a:bodyPr>
          <a:lstStyle/>
          <a:p>
            <a:r>
              <a:rPr lang="es-AR" dirty="0"/>
              <a:t>En los casos en que el precio de la nueva reserva sea MAYOR que el valor del bono, el pasajero deberá pagar la diferencia
La única excepción a esta regla es cuando el pasajero cae en la Categoría 1 (Crucero Cancelado por Costa) y elige tomar un crucero similar y no está de acuerdo en pagar la diferencia de tarifa. En este caso, puede solicitar el análisis para </a:t>
            </a:r>
            <a:r>
              <a:rPr lang="es-AR" dirty="0">
                <a:hlinkClick r:id="rId4"/>
              </a:rPr>
              <a:t>backofficecostaargentina@ar.costa.it</a:t>
            </a:r>
            <a:r>
              <a:rPr lang="es-AR" dirty="0"/>
              <a:t>  y Costa aplicará un descuento adicional para igualar el valor de la nueva reserva al valor de la reserva anterior
Este es el caso de Jorge, en el siguiente ejemplo</a:t>
            </a:r>
          </a:p>
          <a:p>
            <a:endParaRPr lang="pt-BR" dirty="0"/>
          </a:p>
          <a:p>
            <a:pPr marL="0" indent="0">
              <a:buNone/>
            </a:pPr>
            <a:endParaRPr lang="pt-BR" dirty="0"/>
          </a:p>
          <a:p>
            <a:endParaRPr lang="pt-BR" dirty="0"/>
          </a:p>
          <a:p>
            <a:endParaRPr lang="pt-BR" dirty="0"/>
          </a:p>
          <a:p>
            <a:endParaRPr lang="pt-BR" dirty="0"/>
          </a:p>
          <a:p>
            <a:endParaRPr lang="pt-BR" dirty="0"/>
          </a:p>
          <a:p>
            <a:r>
              <a:rPr lang="es-AR" dirty="0"/>
              <a:t>Para presentar la solicitud de este análisis, es obligatorio que la solicitud de la nueva reserva siga las mismas condiciones que su reserva anterior - tipo de cabina y categoría de reserva</a:t>
            </a:r>
            <a:endParaRPr lang="pt-BR" dirty="0"/>
          </a:p>
        </p:txBody>
      </p:sp>
      <p:pic>
        <p:nvPicPr>
          <p:cNvPr id="19" name="Picture 18">
            <a:extLst>
              <a:ext uri="{FF2B5EF4-FFF2-40B4-BE49-F238E27FC236}">
                <a16:creationId xmlns:a16="http://schemas.microsoft.com/office/drawing/2014/main" id="{35E38A13-F9C5-4486-BF8C-04BA427C323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2305" y="4179564"/>
            <a:ext cx="580613" cy="580613"/>
          </a:xfrm>
          <a:prstGeom prst="rect">
            <a:avLst/>
          </a:prstGeom>
        </p:spPr>
      </p:pic>
      <p:sp>
        <p:nvSpPr>
          <p:cNvPr id="9" name="Speech Bubble: Rectangle with Corners Rounded 8">
            <a:extLst>
              <a:ext uri="{FF2B5EF4-FFF2-40B4-BE49-F238E27FC236}">
                <a16:creationId xmlns:a16="http://schemas.microsoft.com/office/drawing/2014/main" id="{E9785C5F-3AD6-44F2-AB10-A2C485F5D17D}"/>
              </a:ext>
            </a:extLst>
          </p:cNvPr>
          <p:cNvSpPr/>
          <p:nvPr/>
        </p:nvSpPr>
        <p:spPr>
          <a:xfrm>
            <a:off x="1735337" y="4201705"/>
            <a:ext cx="5497510" cy="1315527"/>
          </a:xfrm>
          <a:prstGeom prst="wedgeRoundRectCallout">
            <a:avLst>
              <a:gd name="adj1" fmla="val -54437"/>
              <a:gd name="adj2" fmla="val -25354"/>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soy Jorge! Yo navegaría desde el 02 de Abril de 2020 (7 noches) en Costa </a:t>
            </a:r>
            <a:r>
              <a:rPr lang="es-AR" sz="1150" dirty="0" err="1"/>
              <a:t>Smeralda</a:t>
            </a:r>
            <a:r>
              <a:rPr lang="es-AR" sz="1150" dirty="0"/>
              <a:t>, pero fue cancelado. Mi agente de viajes informó que tengo derecho a programar un nuevo crucero utilizando la cantidad que ya he pagado a Costa Cruceros, y me gustaría programar el mismo Itinerario 2021. Pero dijo que tendría que pagar una diferencia de 300 USD, pero no estoy de acuerdo.
</a:t>
            </a:r>
            <a:endParaRPr lang="pt-BR" sz="1150" dirty="0"/>
          </a:p>
        </p:txBody>
      </p:sp>
      <p:graphicFrame>
        <p:nvGraphicFramePr>
          <p:cNvPr id="10" name="Table 9">
            <a:extLst>
              <a:ext uri="{FF2B5EF4-FFF2-40B4-BE49-F238E27FC236}">
                <a16:creationId xmlns:a16="http://schemas.microsoft.com/office/drawing/2014/main" id="{FA67A124-D9F4-4BFE-8996-1B674A94B3BD}"/>
              </a:ext>
            </a:extLst>
          </p:cNvPr>
          <p:cNvGraphicFramePr>
            <a:graphicFrameLocks noGrp="1"/>
          </p:cNvGraphicFramePr>
          <p:nvPr>
            <p:extLst>
              <p:ext uri="{D42A27DB-BD31-4B8C-83A1-F6EECF244321}">
                <p14:modId xmlns:p14="http://schemas.microsoft.com/office/powerpoint/2010/main" val="1904090010"/>
              </p:ext>
            </p:extLst>
          </p:nvPr>
        </p:nvGraphicFramePr>
        <p:xfrm>
          <a:off x="7578678" y="1196752"/>
          <a:ext cx="4493986" cy="2247071"/>
        </p:xfrm>
        <a:graphic>
          <a:graphicData uri="http://schemas.openxmlformats.org/drawingml/2006/table">
            <a:tbl>
              <a:tblPr/>
              <a:tblGrid>
                <a:gridCol w="1083897">
                  <a:extLst>
                    <a:ext uri="{9D8B030D-6E8A-4147-A177-3AD203B41FA5}">
                      <a16:colId xmlns:a16="http://schemas.microsoft.com/office/drawing/2014/main" val="1125389002"/>
                    </a:ext>
                  </a:extLst>
                </a:gridCol>
                <a:gridCol w="3410089">
                  <a:extLst>
                    <a:ext uri="{9D8B030D-6E8A-4147-A177-3AD203B41FA5}">
                      <a16:colId xmlns:a16="http://schemas.microsoft.com/office/drawing/2014/main" val="3438811274"/>
                    </a:ext>
                  </a:extLst>
                </a:gridCol>
              </a:tblGrid>
              <a:tr h="194109">
                <a:tc gridSpan="2">
                  <a:txBody>
                    <a:bodyPr/>
                    <a:lstStyle/>
                    <a:p>
                      <a:pPr algn="ctr" fontAlgn="b"/>
                      <a:r>
                        <a:rPr lang="es-AR" sz="1100" b="1" i="0" u="none" strike="noStrike">
                          <a:solidFill>
                            <a:srgbClr val="000000"/>
                          </a:solidFill>
                          <a:effectLst/>
                          <a:latin typeface="Museo 300" panose="02000000000000000000" pitchFamily="50" charset="0"/>
                        </a:rPr>
                        <a:t>Ejemplos</a:t>
                      </a:r>
                    </a:p>
                  </a:txBody>
                  <a:tcPr marL="9525" marR="9525" marT="9525" marB="0" anchor="b">
                    <a:lnL>
                      <a:noFill/>
                    </a:lnL>
                    <a:lnR>
                      <a:noFill/>
                    </a:lnR>
                    <a:lnT>
                      <a:noFill/>
                    </a:lnT>
                    <a:lnB>
                      <a:noFill/>
                    </a:lnB>
                  </a:tcPr>
                </a:tc>
                <a:tc hMerge="1">
                  <a:txBody>
                    <a:bodyPr/>
                    <a:lstStyle/>
                    <a:p>
                      <a:endParaRPr lang="es-AR"/>
                    </a:p>
                  </a:txBody>
                  <a:tcPr/>
                </a:tc>
                <a:extLst>
                  <a:ext uri="{0D108BD9-81ED-4DB2-BD59-A6C34878D82A}">
                    <a16:rowId xmlns:a16="http://schemas.microsoft.com/office/drawing/2014/main" val="4291039065"/>
                  </a:ext>
                </a:extLst>
              </a:tr>
              <a:tr h="329985">
                <a:tc>
                  <a:txBody>
                    <a:bodyPr/>
                    <a:lstStyle/>
                    <a:p>
                      <a:pPr algn="ctr" fontAlgn="ctr"/>
                      <a:r>
                        <a:rPr lang="es-AR" sz="1100" b="1" i="0" u="none" strike="noStrike" dirty="0">
                          <a:solidFill>
                            <a:srgbClr val="000000"/>
                          </a:solidFill>
                          <a:effectLst/>
                          <a:latin typeface="Museo 300" panose="02000000000000000000" pitchFamily="50" charset="0"/>
                        </a:rPr>
                        <a:t>Crucero Cancelado</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AR" sz="1100" b="1" i="0" u="none" strike="noStrike" dirty="0">
                          <a:solidFill>
                            <a:srgbClr val="000000"/>
                          </a:solidFill>
                          <a:effectLst/>
                          <a:latin typeface="Museo 300" panose="02000000000000000000" pitchFamily="50" charset="0"/>
                        </a:rPr>
                        <a:t>CRUCERO SIMILAR</a:t>
                      </a:r>
                    </a:p>
                  </a:txBody>
                  <a:tcPr marL="9525" marR="9525" marT="9525" marB="0" anchor="ctr">
                    <a:lnL>
                      <a:noFill/>
                    </a:lnL>
                    <a:lnR>
                      <a:noFill/>
                    </a:lnR>
                    <a:lnT>
                      <a:noFill/>
                    </a:lnT>
                    <a:lnB w="6350" cap="flat" cmpd="sng" algn="ctr">
                      <a:solidFill>
                        <a:srgbClr val="A6A6A6"/>
                      </a:solidFill>
                      <a:prstDash val="solid"/>
                      <a:round/>
                      <a:headEnd type="none" w="med" len="med"/>
                      <a:tailEnd type="none" w="med" len="med"/>
                    </a:lnB>
                    <a:solidFill>
                      <a:srgbClr val="FFC000"/>
                    </a:solidFill>
                  </a:tcPr>
                </a:tc>
                <a:extLst>
                  <a:ext uri="{0D108BD9-81ED-4DB2-BD59-A6C34878D82A}">
                    <a16:rowId xmlns:a16="http://schemas.microsoft.com/office/drawing/2014/main" val="2100550517"/>
                  </a:ext>
                </a:extLst>
              </a:tr>
              <a:tr h="329985">
                <a:tc>
                  <a:txBody>
                    <a:bodyPr/>
                    <a:lstStyle/>
                    <a:p>
                      <a:pPr algn="ctr" fontAlgn="ctr"/>
                      <a:r>
                        <a:rPr lang="es-AR" sz="1100" b="1" i="0" u="none" strike="noStrike">
                          <a:solidFill>
                            <a:srgbClr val="FFFFFF"/>
                          </a:solidFill>
                          <a:effectLst/>
                          <a:latin typeface="Museo 300" panose="02000000000000000000" pitchFamily="50" charset="0"/>
                        </a:rPr>
                        <a:t>SM07200402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SM07210402</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3013759640"/>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FA07200316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MG07210315                                                                      (Cambia de nave para este itinerario OK)</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4234806776"/>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SM07200316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SM07210315</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461286685"/>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FS08200406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FS08210331</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2920478527"/>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Internacional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000" b="0" i="0" u="none" strike="noStrike" dirty="0">
                          <a:solidFill>
                            <a:srgbClr val="000000"/>
                          </a:solidFill>
                          <a:effectLst/>
                          <a:latin typeface="Museo 300" panose="02000000000000000000" pitchFamily="50" charset="0"/>
                        </a:rPr>
                        <a:t>Debe seguir esta regla: Mismo itinerario, nave, numero de noches y mes</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367818861"/>
                  </a:ext>
                </a:extLst>
              </a:tr>
            </a:tbl>
          </a:graphicData>
        </a:graphic>
      </p:graphicFrame>
    </p:spTree>
    <p:extLst>
      <p:ext uri="{BB962C8B-B14F-4D97-AF65-F5344CB8AC3E}">
        <p14:creationId xmlns:p14="http://schemas.microsoft.com/office/powerpoint/2010/main" val="1280935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6EF0CA5-7B1E-4B4D-9291-6D0AFA3FEB61}"/>
              </a:ext>
            </a:extLst>
          </p:cNvPr>
          <p:cNvSpPr/>
          <p:nvPr/>
        </p:nvSpPr>
        <p:spPr>
          <a:xfrm>
            <a:off x="1624545" y="1268760"/>
            <a:ext cx="8942910" cy="489654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 name="Title 1">
            <a:extLst>
              <a:ext uri="{FF2B5EF4-FFF2-40B4-BE49-F238E27FC236}">
                <a16:creationId xmlns:a16="http://schemas.microsoft.com/office/drawing/2014/main" id="{01B5F7ED-C0A1-496A-8221-1E130973B008}"/>
              </a:ext>
            </a:extLst>
          </p:cNvPr>
          <p:cNvSpPr>
            <a:spLocks noGrp="1"/>
          </p:cNvSpPr>
          <p:nvPr>
            <p:ph type="title"/>
          </p:nvPr>
        </p:nvSpPr>
        <p:spPr>
          <a:xfrm>
            <a:off x="335360" y="274638"/>
            <a:ext cx="10441160" cy="778098"/>
          </a:xfrm>
        </p:spPr>
        <p:txBody>
          <a:bodyPr/>
          <a:lstStyle/>
          <a:p>
            <a:br>
              <a:rPr lang="es-AR" dirty="0"/>
            </a:br>
            <a:r>
              <a:rPr lang="es-AR" dirty="0"/>
              <a:t>2. ¿Qué hacer en los casos en que el precio de la nueva reserva sea MENOR que el valor del bono?</a:t>
            </a:r>
            <a:br>
              <a:rPr lang="es-AR" dirty="0"/>
            </a:br>
            <a:r>
              <a:rPr lang="es-AR" dirty="0"/>
              <a:t>
</a:t>
            </a:r>
            <a:endParaRPr lang="pt-BR" dirty="0"/>
          </a:p>
        </p:txBody>
      </p:sp>
      <p:sp>
        <p:nvSpPr>
          <p:cNvPr id="4" name="Content Placeholder 3">
            <a:extLst>
              <a:ext uri="{FF2B5EF4-FFF2-40B4-BE49-F238E27FC236}">
                <a16:creationId xmlns:a16="http://schemas.microsoft.com/office/drawing/2014/main" id="{6632B728-E6B7-4F70-BD0E-0852D98CA32E}"/>
              </a:ext>
            </a:extLst>
          </p:cNvPr>
          <p:cNvSpPr>
            <a:spLocks noGrp="1"/>
          </p:cNvSpPr>
          <p:nvPr>
            <p:ph idx="19"/>
          </p:nvPr>
        </p:nvSpPr>
        <p:spPr>
          <a:xfrm>
            <a:off x="1916056" y="1556792"/>
            <a:ext cx="8359887" cy="4680520"/>
          </a:xfrm>
        </p:spPr>
        <p:txBody>
          <a:bodyPr>
            <a:normAutofit lnSpcReduction="10000"/>
          </a:bodyPr>
          <a:lstStyle/>
          <a:p>
            <a:pPr algn="just"/>
            <a:r>
              <a:rPr lang="es-AR" dirty="0"/>
              <a:t>El saldo restante se puede utilizar en otras nuevas reservas hasta el 31 de marzo de 2021 – IMPORTANTE: </a:t>
            </a:r>
            <a:r>
              <a:rPr lang="es-AR" u="sng" dirty="0"/>
              <a:t>el crédito a bordo solo se aplicará en la primera reserva si el cliente cae en la categoría 1 - Crucero cancelado por la costa</a:t>
            </a:r>
            <a:r>
              <a:rPr lang="es-AR" dirty="0"/>
              <a:t>
</a:t>
            </a:r>
            <a:r>
              <a:rPr lang="es-AR" dirty="0">
                <a:solidFill>
                  <a:schemeClr val="tx1"/>
                </a:solidFill>
                <a:latin typeface="+mn-lt"/>
              </a:rPr>
              <a:t>La reserva original de Mark fue de USD 2,300. Eligió hacer una nueva reserva en un crucero con menos noches, por lo que su nueva reserva cuesta sólo USD 1,200</a:t>
            </a:r>
            <a:r>
              <a:rPr lang="es-AR" dirty="0">
                <a:solidFill>
                  <a:schemeClr val="tx1"/>
                </a:solidFill>
              </a:rPr>
              <a:t>
</a:t>
            </a:r>
            <a:r>
              <a:rPr lang="es-AR" dirty="0">
                <a:solidFill>
                  <a:schemeClr val="tx1"/>
                </a:solidFill>
                <a:latin typeface="+mn-lt"/>
              </a:rPr>
              <a:t>La diferencia de USD 1,100 entre las reservas de Mark permanecerá en su cupón, y puede usarlo para hacer una segunda reserva</a:t>
            </a:r>
            <a:endParaRPr lang="pt-BR" dirty="0">
              <a:solidFill>
                <a:schemeClr val="tx1"/>
              </a:solidFill>
              <a:latin typeface="+mn-lt"/>
            </a:endParaRPr>
          </a:p>
          <a:p>
            <a:pPr algn="just"/>
            <a:r>
              <a:rPr lang="es-AR" dirty="0">
                <a:latin typeface="+mn-lt"/>
              </a:rPr>
              <a:t>Además de ser utilizado en nuevas reservas, el saldo también se puede utilizar para comprar Servicios Especiales para su uso a bordo, tales como cestas de frutas, paquetes de bebidas (limitados e ilimitados), Crédito a bordo.</a:t>
            </a:r>
          </a:p>
          <a:p>
            <a:pPr algn="just"/>
            <a:r>
              <a:rPr lang="es-AR" b="1" dirty="0">
                <a:highlight>
                  <a:srgbClr val="FFFF00"/>
                </a:highlight>
              </a:rPr>
              <a:t>IMPORTANTE: deben agregarse los Servicios Especiales antes de validar el </a:t>
            </a:r>
            <a:r>
              <a:rPr lang="es-AR" b="1" dirty="0" err="1">
                <a:highlight>
                  <a:srgbClr val="FFFF00"/>
                </a:highlight>
              </a:rPr>
              <a:t>voucher</a:t>
            </a:r>
            <a:r>
              <a:rPr lang="es-AR" b="1" dirty="0">
                <a:highlight>
                  <a:srgbClr val="FFFF00"/>
                </a:highlight>
              </a:rPr>
              <a:t> en la reserva. Una vez validado el cupón si posteriormente agregamos Servicios Especiales no será posible descontarlos del saldo disponible en el cupón.</a:t>
            </a:r>
            <a:r>
              <a:rPr lang="es-AR" dirty="0"/>
              <a:t>
El saldo no se puede transferir a otra persona
El mismo código de cupón se puede utilizar para comprar varios cruceros nuevos hasta que se restablezca su valor 
Si el cliente desea reembolsar el saldo, se debe enviar un correo electrónico a </a:t>
            </a:r>
            <a:r>
              <a:rPr lang="es-AR" dirty="0">
                <a:hlinkClick r:id="rId2"/>
              </a:rPr>
              <a:t>backofficecostaargentina@ar.costa.it</a:t>
            </a:r>
            <a:r>
              <a:rPr lang="es-AR" dirty="0"/>
              <a:t> </a:t>
            </a:r>
            <a:endParaRPr lang="pt-BR" dirty="0"/>
          </a:p>
        </p:txBody>
      </p:sp>
      <p:sp>
        <p:nvSpPr>
          <p:cNvPr id="7" name="Arrow: Right 6">
            <a:hlinkClick r:id="rId3" action="ppaction://hlinksldjump"/>
            <a:extLst>
              <a:ext uri="{FF2B5EF4-FFF2-40B4-BE49-F238E27FC236}">
                <a16:creationId xmlns:a16="http://schemas.microsoft.com/office/drawing/2014/main" id="{F55C9B7C-9233-4333-84BC-273FFCC07FD9}"/>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4" action="ppaction://hlinksldjump"/>
            <a:extLst>
              <a:ext uri="{FF2B5EF4-FFF2-40B4-BE49-F238E27FC236}">
                <a16:creationId xmlns:a16="http://schemas.microsoft.com/office/drawing/2014/main" id="{7DAE4A39-2E36-4571-9EE8-BE80FD221F05}"/>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786284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3202D-FAF2-40A6-9612-302C4B77F237}"/>
              </a:ext>
            </a:extLst>
          </p:cNvPr>
          <p:cNvSpPr>
            <a:spLocks noGrp="1"/>
          </p:cNvSpPr>
          <p:nvPr>
            <p:ph type="title"/>
          </p:nvPr>
        </p:nvSpPr>
        <p:spPr>
          <a:xfrm>
            <a:off x="335360" y="116632"/>
            <a:ext cx="9145016" cy="778098"/>
          </a:xfrm>
        </p:spPr>
        <p:txBody>
          <a:bodyPr/>
          <a:lstStyle/>
          <a:p>
            <a:br>
              <a:rPr lang="es-AR" dirty="0"/>
            </a:br>
            <a:r>
              <a:rPr lang="es-AR" dirty="0"/>
              <a:t>3. ¿Qué hacer en los casos en que el pasajero desee el mismo producto respetando el valor original de la reserva?
</a:t>
            </a:r>
            <a:endParaRPr lang="pt-BR" dirty="0"/>
          </a:p>
        </p:txBody>
      </p:sp>
      <p:sp>
        <p:nvSpPr>
          <p:cNvPr id="7" name="Arrow: Right 6">
            <a:hlinkClick r:id="rId2" action="ppaction://hlinksldjump"/>
            <a:extLst>
              <a:ext uri="{FF2B5EF4-FFF2-40B4-BE49-F238E27FC236}">
                <a16:creationId xmlns:a16="http://schemas.microsoft.com/office/drawing/2014/main" id="{AECB271C-955B-4815-9F25-84B440690876}"/>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AR" sz="700">
                <a:ln w="0"/>
                <a:solidFill>
                  <a:srgbClr val="003569"/>
                </a:solidFill>
                <a:effectLst>
                  <a:outerShdw blurRad="38100" dist="19050" dir="2700000" algn="tl" rotWithShape="0">
                    <a:schemeClr val="dk1">
                      <a:alpha val="40000"/>
                    </a:schemeClr>
                  </a:outerShdw>
                </a:effectLst>
              </a:rPr>
              <a:t>
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3" action="ppaction://hlinksldjump"/>
            <a:extLst>
              <a:ext uri="{FF2B5EF4-FFF2-40B4-BE49-F238E27FC236}">
                <a16:creationId xmlns:a16="http://schemas.microsoft.com/office/drawing/2014/main" id="{4F5769E7-453F-421C-8327-F124C7FA3BCE}"/>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3" name="Rectangle 12">
            <a:extLst>
              <a:ext uri="{FF2B5EF4-FFF2-40B4-BE49-F238E27FC236}">
                <a16:creationId xmlns:a16="http://schemas.microsoft.com/office/drawing/2014/main" id="{A0C1EE3D-7409-4FA4-9562-1740098BBFDE}"/>
              </a:ext>
            </a:extLst>
          </p:cNvPr>
          <p:cNvSpPr/>
          <p:nvPr/>
        </p:nvSpPr>
        <p:spPr>
          <a:xfrm>
            <a:off x="335360" y="1196752"/>
            <a:ext cx="7128792" cy="539269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7" name="Content Placeholder 3">
            <a:extLst>
              <a:ext uri="{FF2B5EF4-FFF2-40B4-BE49-F238E27FC236}">
                <a16:creationId xmlns:a16="http://schemas.microsoft.com/office/drawing/2014/main" id="{5E573A92-529B-49CE-8B44-9BD970B4781C}"/>
              </a:ext>
            </a:extLst>
          </p:cNvPr>
          <p:cNvSpPr>
            <a:spLocks noGrp="1"/>
          </p:cNvSpPr>
          <p:nvPr>
            <p:ph idx="19"/>
          </p:nvPr>
        </p:nvSpPr>
        <p:spPr>
          <a:xfrm>
            <a:off x="449886" y="1348674"/>
            <a:ext cx="6942258" cy="5542794"/>
          </a:xfrm>
        </p:spPr>
        <p:txBody>
          <a:bodyPr>
            <a:normAutofit/>
          </a:bodyPr>
          <a:lstStyle/>
          <a:p>
            <a:r>
              <a:rPr lang="es-AR" dirty="0"/>
              <a:t>En los casos en que el precio de la nueva reserva sea mayor que el valor del bono, el pasajero deberá pagar la diferencia
La única excepción a esta regla es cuando el pasajero entra en la categoría 1 (es decir, tenía un crucero cancelado por Costa) y elige tomar un crucero similar y no está de acuerdo en pagar la diferencia de tarifa. En este caso, puede solicitar el análisis para </a:t>
            </a:r>
            <a:r>
              <a:rPr lang="es-AR" dirty="0">
                <a:hlinkClick r:id="rId4"/>
              </a:rPr>
              <a:t>backofficecostaargentina@ar.costa.it</a:t>
            </a:r>
            <a:r>
              <a:rPr lang="es-AR" dirty="0"/>
              <a:t> , y Costa aplicará un descuento adicional para igualar el valor de la nueva reserva al valor de la reserva anterior
Este es el caso de Jorge, en el siguiente ejemplo</a:t>
            </a:r>
          </a:p>
          <a:p>
            <a:endParaRPr lang="es-AR" dirty="0"/>
          </a:p>
          <a:p>
            <a:endParaRPr lang="es-AR" dirty="0"/>
          </a:p>
          <a:p>
            <a:endParaRPr lang="es-AR" dirty="0"/>
          </a:p>
          <a:p>
            <a:endParaRPr lang="es-AR" dirty="0"/>
          </a:p>
          <a:p>
            <a:pPr marL="0" indent="0">
              <a:buNone/>
            </a:pPr>
            <a:endParaRPr lang="es-AR" dirty="0"/>
          </a:p>
          <a:p>
            <a:pPr marL="0" indent="0">
              <a:buNone/>
            </a:pPr>
            <a:r>
              <a:rPr lang="es-AR" dirty="0"/>
              <a:t>
Para presentar la solicitud de este análisis, es obligatorio que la solicitud de la nueva reserva siga las mismas condiciones que su reserva anterior - tipo de cabina y categoría de reserva
</a:t>
            </a:r>
            <a:endParaRPr lang="pt-BR" dirty="0"/>
          </a:p>
        </p:txBody>
      </p:sp>
      <p:sp>
        <p:nvSpPr>
          <p:cNvPr id="19" name="Speech Bubble: Rectangle with Corners Rounded 18">
            <a:extLst>
              <a:ext uri="{FF2B5EF4-FFF2-40B4-BE49-F238E27FC236}">
                <a16:creationId xmlns:a16="http://schemas.microsoft.com/office/drawing/2014/main" id="{DDDB9165-7F9A-4A4B-8C5C-E9D03FA49146}"/>
              </a:ext>
            </a:extLst>
          </p:cNvPr>
          <p:cNvSpPr/>
          <p:nvPr/>
        </p:nvSpPr>
        <p:spPr>
          <a:xfrm>
            <a:off x="1735337" y="4201705"/>
            <a:ext cx="5497510" cy="1315527"/>
          </a:xfrm>
          <a:prstGeom prst="wedgeRoundRectCallout">
            <a:avLst>
              <a:gd name="adj1" fmla="val -54437"/>
              <a:gd name="adj2" fmla="val -25354"/>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soy Jorge! Yo navegaría desde el 02 de Abril de 2020 (7 noches) en Costa </a:t>
            </a:r>
            <a:r>
              <a:rPr lang="es-AR" sz="1150" dirty="0" err="1"/>
              <a:t>Smeralda</a:t>
            </a:r>
            <a:r>
              <a:rPr lang="es-AR" sz="1150" dirty="0"/>
              <a:t>, pero fue cancelado. Mi agente de viajes informó que tengo derecho a programar un nuevo crucero utilizando la cantidad que ya he pagado a Costa Cruceros, y me gustaría programar el mismo Itinerario 2021. Pero dijo que tendría que pagar una diferencia de 300 USD, pero no estoy de acuerdo.
</a:t>
            </a:r>
            <a:endParaRPr lang="pt-BR" sz="1150" dirty="0"/>
          </a:p>
        </p:txBody>
      </p:sp>
      <p:pic>
        <p:nvPicPr>
          <p:cNvPr id="20" name="Picture 19">
            <a:extLst>
              <a:ext uri="{FF2B5EF4-FFF2-40B4-BE49-F238E27FC236}">
                <a16:creationId xmlns:a16="http://schemas.microsoft.com/office/drawing/2014/main" id="{9441FD01-42A9-43B2-A338-D337C5C048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2305" y="4179564"/>
            <a:ext cx="580613" cy="580613"/>
          </a:xfrm>
          <a:prstGeom prst="rect">
            <a:avLst/>
          </a:prstGeom>
        </p:spPr>
      </p:pic>
      <p:graphicFrame>
        <p:nvGraphicFramePr>
          <p:cNvPr id="9" name="Table 8">
            <a:extLst>
              <a:ext uri="{FF2B5EF4-FFF2-40B4-BE49-F238E27FC236}">
                <a16:creationId xmlns:a16="http://schemas.microsoft.com/office/drawing/2014/main" id="{BD6BC493-752F-4AF3-B64F-F5013FCA8F39}"/>
              </a:ext>
            </a:extLst>
          </p:cNvPr>
          <p:cNvGraphicFramePr>
            <a:graphicFrameLocks noGrp="1"/>
          </p:cNvGraphicFramePr>
          <p:nvPr>
            <p:extLst>
              <p:ext uri="{D42A27DB-BD31-4B8C-83A1-F6EECF244321}">
                <p14:modId xmlns:p14="http://schemas.microsoft.com/office/powerpoint/2010/main" val="947617803"/>
              </p:ext>
            </p:extLst>
          </p:nvPr>
        </p:nvGraphicFramePr>
        <p:xfrm>
          <a:off x="7578678" y="1196752"/>
          <a:ext cx="4493986" cy="2247071"/>
        </p:xfrm>
        <a:graphic>
          <a:graphicData uri="http://schemas.openxmlformats.org/drawingml/2006/table">
            <a:tbl>
              <a:tblPr/>
              <a:tblGrid>
                <a:gridCol w="1083897">
                  <a:extLst>
                    <a:ext uri="{9D8B030D-6E8A-4147-A177-3AD203B41FA5}">
                      <a16:colId xmlns:a16="http://schemas.microsoft.com/office/drawing/2014/main" val="1125389002"/>
                    </a:ext>
                  </a:extLst>
                </a:gridCol>
                <a:gridCol w="3410089">
                  <a:extLst>
                    <a:ext uri="{9D8B030D-6E8A-4147-A177-3AD203B41FA5}">
                      <a16:colId xmlns:a16="http://schemas.microsoft.com/office/drawing/2014/main" val="3438811274"/>
                    </a:ext>
                  </a:extLst>
                </a:gridCol>
              </a:tblGrid>
              <a:tr h="194109">
                <a:tc gridSpan="2">
                  <a:txBody>
                    <a:bodyPr/>
                    <a:lstStyle/>
                    <a:p>
                      <a:pPr algn="ctr" fontAlgn="b"/>
                      <a:r>
                        <a:rPr lang="es-AR" sz="1100" b="1" i="0" u="none" strike="noStrike">
                          <a:solidFill>
                            <a:srgbClr val="000000"/>
                          </a:solidFill>
                          <a:effectLst/>
                          <a:latin typeface="Museo 300" panose="02000000000000000000" pitchFamily="50" charset="0"/>
                        </a:rPr>
                        <a:t>Ejemplos</a:t>
                      </a:r>
                    </a:p>
                  </a:txBody>
                  <a:tcPr marL="9525" marR="9525" marT="9525" marB="0" anchor="b">
                    <a:lnL>
                      <a:noFill/>
                    </a:lnL>
                    <a:lnR>
                      <a:noFill/>
                    </a:lnR>
                    <a:lnT>
                      <a:noFill/>
                    </a:lnT>
                    <a:lnB>
                      <a:noFill/>
                    </a:lnB>
                  </a:tcPr>
                </a:tc>
                <a:tc hMerge="1">
                  <a:txBody>
                    <a:bodyPr/>
                    <a:lstStyle/>
                    <a:p>
                      <a:endParaRPr lang="es-AR"/>
                    </a:p>
                  </a:txBody>
                  <a:tcPr/>
                </a:tc>
                <a:extLst>
                  <a:ext uri="{0D108BD9-81ED-4DB2-BD59-A6C34878D82A}">
                    <a16:rowId xmlns:a16="http://schemas.microsoft.com/office/drawing/2014/main" val="4291039065"/>
                  </a:ext>
                </a:extLst>
              </a:tr>
              <a:tr h="329985">
                <a:tc>
                  <a:txBody>
                    <a:bodyPr/>
                    <a:lstStyle/>
                    <a:p>
                      <a:pPr algn="ctr" fontAlgn="ctr"/>
                      <a:r>
                        <a:rPr lang="es-AR" sz="1100" b="1" i="0" u="none" strike="noStrike" dirty="0">
                          <a:solidFill>
                            <a:srgbClr val="000000"/>
                          </a:solidFill>
                          <a:effectLst/>
                          <a:latin typeface="Museo 300" panose="02000000000000000000" pitchFamily="50" charset="0"/>
                        </a:rPr>
                        <a:t>Crucero Cancelado</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AR" sz="1100" b="1" i="0" u="none" strike="noStrike" dirty="0">
                          <a:solidFill>
                            <a:srgbClr val="000000"/>
                          </a:solidFill>
                          <a:effectLst/>
                          <a:latin typeface="Museo 300" panose="02000000000000000000" pitchFamily="50" charset="0"/>
                        </a:rPr>
                        <a:t>CRUCERO SIMILAR</a:t>
                      </a:r>
                    </a:p>
                  </a:txBody>
                  <a:tcPr marL="9525" marR="9525" marT="9525" marB="0" anchor="ctr">
                    <a:lnL>
                      <a:noFill/>
                    </a:lnL>
                    <a:lnR>
                      <a:noFill/>
                    </a:lnR>
                    <a:lnT>
                      <a:noFill/>
                    </a:lnT>
                    <a:lnB w="6350" cap="flat" cmpd="sng" algn="ctr">
                      <a:solidFill>
                        <a:srgbClr val="A6A6A6"/>
                      </a:solidFill>
                      <a:prstDash val="solid"/>
                      <a:round/>
                      <a:headEnd type="none" w="med" len="med"/>
                      <a:tailEnd type="none" w="med" len="med"/>
                    </a:lnB>
                    <a:solidFill>
                      <a:srgbClr val="FFC000"/>
                    </a:solidFill>
                  </a:tcPr>
                </a:tc>
                <a:extLst>
                  <a:ext uri="{0D108BD9-81ED-4DB2-BD59-A6C34878D82A}">
                    <a16:rowId xmlns:a16="http://schemas.microsoft.com/office/drawing/2014/main" val="2100550517"/>
                  </a:ext>
                </a:extLst>
              </a:tr>
              <a:tr h="329985">
                <a:tc>
                  <a:txBody>
                    <a:bodyPr/>
                    <a:lstStyle/>
                    <a:p>
                      <a:pPr algn="ctr" fontAlgn="ctr"/>
                      <a:r>
                        <a:rPr lang="es-AR" sz="1100" b="1" i="0" u="none" strike="noStrike">
                          <a:solidFill>
                            <a:srgbClr val="FFFFFF"/>
                          </a:solidFill>
                          <a:effectLst/>
                          <a:latin typeface="Museo 300" panose="02000000000000000000" pitchFamily="50" charset="0"/>
                        </a:rPr>
                        <a:t>SM07200402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SM07210402</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3013759640"/>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FA07200316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MG07210315                                                                      (Cambia de nave para este itinerario OK)</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4234806776"/>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SM07200316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SM07210315</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461286685"/>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FS08200406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FS08210331</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2920478527"/>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Internacional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000" b="0" i="0" u="none" strike="noStrike" dirty="0">
                          <a:solidFill>
                            <a:srgbClr val="000000"/>
                          </a:solidFill>
                          <a:effectLst/>
                          <a:latin typeface="Museo 300" panose="02000000000000000000" pitchFamily="50" charset="0"/>
                        </a:rPr>
                        <a:t>Debe seguir esta regla: Mismo itinerario, nave, numero de noches y mes</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367818861"/>
                  </a:ext>
                </a:extLst>
              </a:tr>
            </a:tbl>
          </a:graphicData>
        </a:graphic>
      </p:graphicFrame>
    </p:spTree>
    <p:extLst>
      <p:ext uri="{BB962C8B-B14F-4D97-AF65-F5344CB8AC3E}">
        <p14:creationId xmlns:p14="http://schemas.microsoft.com/office/powerpoint/2010/main" val="7075454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A0766C-5DFC-45FC-B275-F0680780BF68}"/>
              </a:ext>
            </a:extLst>
          </p:cNvPr>
          <p:cNvSpPr/>
          <p:nvPr/>
        </p:nvSpPr>
        <p:spPr>
          <a:xfrm>
            <a:off x="1681819" y="1717065"/>
            <a:ext cx="8828361" cy="367240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 name="Title 1">
            <a:extLst>
              <a:ext uri="{FF2B5EF4-FFF2-40B4-BE49-F238E27FC236}">
                <a16:creationId xmlns:a16="http://schemas.microsoft.com/office/drawing/2014/main" id="{01B5F7ED-C0A1-496A-8221-1E130973B008}"/>
              </a:ext>
            </a:extLst>
          </p:cNvPr>
          <p:cNvSpPr>
            <a:spLocks noGrp="1"/>
          </p:cNvSpPr>
          <p:nvPr>
            <p:ph type="title"/>
          </p:nvPr>
        </p:nvSpPr>
        <p:spPr>
          <a:xfrm>
            <a:off x="335360" y="260648"/>
            <a:ext cx="10441160" cy="490066"/>
          </a:xfrm>
        </p:spPr>
        <p:txBody>
          <a:bodyPr/>
          <a:lstStyle/>
          <a:p>
            <a:br>
              <a:rPr lang="es-AR" dirty="0"/>
            </a:br>
            <a:r>
              <a:rPr lang="es-AR" dirty="0"/>
              <a:t>4. ¿Puedo usar el cupón en más de una reserva?
</a:t>
            </a:r>
            <a:endParaRPr lang="pt-BR" dirty="0"/>
          </a:p>
        </p:txBody>
      </p:sp>
      <p:sp>
        <p:nvSpPr>
          <p:cNvPr id="4" name="Content Placeholder 3">
            <a:extLst>
              <a:ext uri="{FF2B5EF4-FFF2-40B4-BE49-F238E27FC236}">
                <a16:creationId xmlns:a16="http://schemas.microsoft.com/office/drawing/2014/main" id="{6632B728-E6B7-4F70-BD0E-0852D98CA32E}"/>
              </a:ext>
            </a:extLst>
          </p:cNvPr>
          <p:cNvSpPr>
            <a:spLocks noGrp="1"/>
          </p:cNvSpPr>
          <p:nvPr>
            <p:ph idx="19"/>
          </p:nvPr>
        </p:nvSpPr>
        <p:spPr>
          <a:xfrm>
            <a:off x="2051048" y="1933089"/>
            <a:ext cx="8089901" cy="3456384"/>
          </a:xfrm>
        </p:spPr>
        <p:txBody>
          <a:bodyPr>
            <a:normAutofit/>
          </a:bodyPr>
          <a:lstStyle/>
          <a:p>
            <a:pPr algn="just"/>
            <a:r>
              <a:rPr lang="es-AR" dirty="0">
                <a:solidFill>
                  <a:schemeClr val="tx1"/>
                </a:solidFill>
              </a:rPr>
              <a:t>El mismo código de cupón se puede utilizar para la compra de varios cruceros nuevos hasta que se restablezca su valor, pero el crédito a bordo solo se aplicará en la primera reserva si el cliente tiene derecho (Categoría 1 - Cruceros cancelados por la costa)
Al realizar una primera reserva con un valor inferior al importe "contenido" en el cupón, el saldo restante se puede utilizar en otras nuevas reservas hasta el 31 de marzo de 2021
</a:t>
            </a:r>
            <a:r>
              <a:rPr lang="es-AR" dirty="0">
                <a:solidFill>
                  <a:schemeClr val="tx1"/>
                </a:solidFill>
                <a:latin typeface="+mn-lt"/>
              </a:rPr>
              <a:t>Veamos el ejemplo de Mark. Su reserva original era de USD 2,300. Eligió hacer una nueva reserva en un crucero con menos días, por lo que su nueva reserva cuesta sólo USD 1,200</a:t>
            </a:r>
            <a:r>
              <a:rPr lang="es-AR" dirty="0">
                <a:solidFill>
                  <a:schemeClr val="tx1"/>
                </a:solidFill>
              </a:rPr>
              <a:t>
</a:t>
            </a:r>
            <a:r>
              <a:rPr lang="es-AR" dirty="0">
                <a:solidFill>
                  <a:schemeClr val="tx1"/>
                </a:solidFill>
                <a:latin typeface="+mn-lt"/>
              </a:rPr>
              <a:t>La diferencia de USD 1,100 entre las reservas de Mark permanecerá en su cupón, y puede usarlo para hacer una segunda reserva nueva</a:t>
            </a:r>
            <a:endParaRPr lang="pt-BR" dirty="0">
              <a:solidFill>
                <a:schemeClr val="tx1"/>
              </a:solidFill>
              <a:latin typeface="+mn-lt"/>
            </a:endParaRPr>
          </a:p>
        </p:txBody>
      </p:sp>
      <p:sp>
        <p:nvSpPr>
          <p:cNvPr id="6" name="Arrow: Right 5">
            <a:hlinkClick r:id="rId2" action="ppaction://hlinksldjump"/>
            <a:extLst>
              <a:ext uri="{FF2B5EF4-FFF2-40B4-BE49-F238E27FC236}">
                <a16:creationId xmlns:a16="http://schemas.microsoft.com/office/drawing/2014/main" id="{1964233D-2A74-4C8B-B75E-CA3435578543}"/>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7" name="Arrow: Right 6">
            <a:hlinkClick r:id="rId3" action="ppaction://hlinksldjump"/>
            <a:extLst>
              <a:ext uri="{FF2B5EF4-FFF2-40B4-BE49-F238E27FC236}">
                <a16:creationId xmlns:a16="http://schemas.microsoft.com/office/drawing/2014/main" id="{C32EED30-C84E-49E3-8B6B-E9E289DD8586}"/>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9930409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120287-9819-416A-99CD-9BF66DF0C6A8}"/>
              </a:ext>
            </a:extLst>
          </p:cNvPr>
          <p:cNvSpPr/>
          <p:nvPr/>
        </p:nvSpPr>
        <p:spPr>
          <a:xfrm>
            <a:off x="1216472" y="2151458"/>
            <a:ext cx="9577064" cy="280831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 name="Title 1">
            <a:extLst>
              <a:ext uri="{FF2B5EF4-FFF2-40B4-BE49-F238E27FC236}">
                <a16:creationId xmlns:a16="http://schemas.microsoft.com/office/drawing/2014/main" id="{4F2CF2B0-5449-4814-B7EB-886225C2FFEB}"/>
              </a:ext>
            </a:extLst>
          </p:cNvPr>
          <p:cNvSpPr>
            <a:spLocks noGrp="1"/>
          </p:cNvSpPr>
          <p:nvPr>
            <p:ph type="title"/>
          </p:nvPr>
        </p:nvSpPr>
        <p:spPr/>
        <p:txBody>
          <a:bodyPr/>
          <a:lstStyle/>
          <a:p>
            <a:br>
              <a:rPr lang="es-AR" dirty="0"/>
            </a:br>
            <a:r>
              <a:rPr lang="es-AR" dirty="0"/>
              <a:t>5. ¿Cuál es el valor del bono, su validez y en qué salidas se puede utilizar?
</a:t>
            </a:r>
            <a:endParaRPr lang="pt-BR" dirty="0"/>
          </a:p>
        </p:txBody>
      </p:sp>
      <p:sp>
        <p:nvSpPr>
          <p:cNvPr id="4" name="Content Placeholder 3">
            <a:extLst>
              <a:ext uri="{FF2B5EF4-FFF2-40B4-BE49-F238E27FC236}">
                <a16:creationId xmlns:a16="http://schemas.microsoft.com/office/drawing/2014/main" id="{68ADFE75-41E1-4B95-9823-C9D3763FB28E}"/>
              </a:ext>
            </a:extLst>
          </p:cNvPr>
          <p:cNvSpPr>
            <a:spLocks noGrp="1"/>
          </p:cNvSpPr>
          <p:nvPr>
            <p:ph idx="19"/>
          </p:nvPr>
        </p:nvSpPr>
        <p:spPr>
          <a:xfrm>
            <a:off x="1489758" y="2644041"/>
            <a:ext cx="9030491" cy="1944216"/>
          </a:xfrm>
        </p:spPr>
        <p:txBody>
          <a:bodyPr>
            <a:normAutofit/>
          </a:bodyPr>
          <a:lstStyle/>
          <a:p>
            <a:pPr algn="just"/>
            <a:r>
              <a:rPr lang="es-AR" dirty="0"/>
              <a:t>El valor del bono es igual al importe recibido por Costa
El cupón se puede utilizar hasta el 31 de marzo de 2021
Se puede utilizar para CUALQUIER salida hasta el 30 de noviembre de 2021, incluso si es de un crucero distinto de la reserva original (itinerario, número de días, etc.), siempre que el cliente pague la diferencia de tarifa entre la nueva reserva y la reserva original, si la hubiera (como se describe en la pregunta 1)</a:t>
            </a:r>
            <a:endParaRPr lang="pt-BR" dirty="0">
              <a:solidFill>
                <a:srgbClr val="E329A5"/>
              </a:solidFill>
            </a:endParaRPr>
          </a:p>
        </p:txBody>
      </p:sp>
      <p:sp>
        <p:nvSpPr>
          <p:cNvPr id="7" name="Arrow: Right 6">
            <a:hlinkClick r:id="rId2" action="ppaction://hlinksldjump"/>
            <a:extLst>
              <a:ext uri="{FF2B5EF4-FFF2-40B4-BE49-F238E27FC236}">
                <a16:creationId xmlns:a16="http://schemas.microsoft.com/office/drawing/2014/main" id="{DF550632-157E-4D1C-B190-0F1FB6007C33}"/>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3" action="ppaction://hlinksldjump"/>
            <a:extLst>
              <a:ext uri="{FF2B5EF4-FFF2-40B4-BE49-F238E27FC236}">
                <a16:creationId xmlns:a16="http://schemas.microsoft.com/office/drawing/2014/main" id="{C7519A81-27FD-4264-8DA9-B8921CA215B2}"/>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234587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22BEEF-9BE4-47EB-91B9-69B1F6CE353F}"/>
              </a:ext>
            </a:extLst>
          </p:cNvPr>
          <p:cNvSpPr/>
          <p:nvPr/>
        </p:nvSpPr>
        <p:spPr>
          <a:xfrm>
            <a:off x="213035" y="1152128"/>
            <a:ext cx="5882965" cy="5445224"/>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 name="Title 1">
            <a:extLst>
              <a:ext uri="{FF2B5EF4-FFF2-40B4-BE49-F238E27FC236}">
                <a16:creationId xmlns:a16="http://schemas.microsoft.com/office/drawing/2014/main" id="{3FE3D874-479A-466E-A124-3D05084A8A0A}"/>
              </a:ext>
            </a:extLst>
          </p:cNvPr>
          <p:cNvSpPr>
            <a:spLocks noGrp="1"/>
          </p:cNvSpPr>
          <p:nvPr>
            <p:ph type="title"/>
          </p:nvPr>
        </p:nvSpPr>
        <p:spPr/>
        <p:txBody>
          <a:bodyPr/>
          <a:lstStyle/>
          <a:p>
            <a:br>
              <a:rPr lang="es-AR" dirty="0"/>
            </a:br>
            <a:r>
              <a:rPr lang="es-AR" dirty="0"/>
              <a:t>6. Mis clientes no pueden viajar juntos la próxima vez. </a:t>
            </a:r>
            <a:br>
              <a:rPr lang="es-AR" dirty="0"/>
            </a:br>
            <a:r>
              <a:rPr lang="es-AR" dirty="0"/>
              <a:t>¿Puedo compartir el cupón entre ellos?
</a:t>
            </a:r>
            <a:endParaRPr lang="pt-BR" dirty="0"/>
          </a:p>
        </p:txBody>
      </p:sp>
      <p:sp>
        <p:nvSpPr>
          <p:cNvPr id="4" name="Content Placeholder 3">
            <a:extLst>
              <a:ext uri="{FF2B5EF4-FFF2-40B4-BE49-F238E27FC236}">
                <a16:creationId xmlns:a16="http://schemas.microsoft.com/office/drawing/2014/main" id="{8EB17E60-7677-44D0-931E-4FA2D56B603E}"/>
              </a:ext>
            </a:extLst>
          </p:cNvPr>
          <p:cNvSpPr>
            <a:spLocks noGrp="1"/>
          </p:cNvSpPr>
          <p:nvPr>
            <p:ph idx="19"/>
          </p:nvPr>
        </p:nvSpPr>
        <p:spPr>
          <a:xfrm>
            <a:off x="335361" y="1268760"/>
            <a:ext cx="5616623" cy="5328592"/>
          </a:xfrm>
        </p:spPr>
        <p:txBody>
          <a:bodyPr>
            <a:normAutofit lnSpcReduction="10000"/>
          </a:bodyPr>
          <a:lstStyle/>
          <a:p>
            <a:pPr algn="just"/>
            <a:r>
              <a:rPr lang="es-AR" dirty="0"/>
              <a:t>El bono se emite al primer pasajero de cada reserva. Incluso en el caso de reservas que tengan varias cabinas, el bono solo se emitirá a una persona
Sólo el titular de la reserva tiene derecho a solicitar la división del valor entre varias cabinas en la misma reserva o entre los ocupantes de la misma cabina. Para ello, debe enviar una solicitud de fraccionamiento.
El formulario está disponible en Costa Extra en el menú Formularios
El formulario debe cumplimentarse en todas sus partes, firmado por el propietario de la agencia de viajes, el propietario de la reserva cancelada y todos los pasajeros mayores de 18 años en las cabinas para las que se solicita fraccionamiento
El importe pagado por los propietarios individuales u ocupantes de las cabinas debe ser informado
Debe ser enviado a </a:t>
            </a:r>
            <a:r>
              <a:rPr lang="es-AR" dirty="0">
                <a:hlinkClick r:id="rId2"/>
              </a:rPr>
              <a:t>reservas@ar.costa.it</a:t>
            </a:r>
            <a:r>
              <a:rPr lang="es-AR" dirty="0"/>
              <a:t> 
Al recibir la solicitud, Costa cancelará el bono único emitido y creará nuevos vales registrados para los demás componentes declarados en el formulario por el importe declarado y recibido por Costa</a:t>
            </a:r>
            <a:endParaRPr lang="it-IT" dirty="0"/>
          </a:p>
        </p:txBody>
      </p:sp>
      <p:sp>
        <p:nvSpPr>
          <p:cNvPr id="7" name="Arrow: Right 6">
            <a:hlinkClick r:id="rId3" action="ppaction://hlinksldjump"/>
            <a:extLst>
              <a:ext uri="{FF2B5EF4-FFF2-40B4-BE49-F238E27FC236}">
                <a16:creationId xmlns:a16="http://schemas.microsoft.com/office/drawing/2014/main" id="{E490E1D3-E97A-437D-AFDA-F965AF76E3D3}"/>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Arrow: Right 7">
            <a:hlinkClick r:id="rId4" action="ppaction://hlinksldjump"/>
            <a:extLst>
              <a:ext uri="{FF2B5EF4-FFF2-40B4-BE49-F238E27FC236}">
                <a16:creationId xmlns:a16="http://schemas.microsoft.com/office/drawing/2014/main" id="{9A9B5FA8-E79C-4745-8F55-AB45C13C5167}"/>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pic>
        <p:nvPicPr>
          <p:cNvPr id="9" name="Picture 8">
            <a:extLst>
              <a:ext uri="{FF2B5EF4-FFF2-40B4-BE49-F238E27FC236}">
                <a16:creationId xmlns:a16="http://schemas.microsoft.com/office/drawing/2014/main" id="{5C031D5E-AFF7-46E0-8AB8-5CD0F09B9A21}"/>
              </a:ext>
            </a:extLst>
          </p:cNvPr>
          <p:cNvPicPr>
            <a:picLocks noChangeAspect="1"/>
          </p:cNvPicPr>
          <p:nvPr/>
        </p:nvPicPr>
        <p:blipFill>
          <a:blip r:embed="rId5"/>
          <a:stretch>
            <a:fillRect/>
          </a:stretch>
        </p:blipFill>
        <p:spPr>
          <a:xfrm>
            <a:off x="6205144" y="1152128"/>
            <a:ext cx="4612201" cy="5740385"/>
          </a:xfrm>
          <a:prstGeom prst="rect">
            <a:avLst/>
          </a:prstGeom>
        </p:spPr>
      </p:pic>
    </p:spTree>
    <p:extLst>
      <p:ext uri="{BB962C8B-B14F-4D97-AF65-F5344CB8AC3E}">
        <p14:creationId xmlns:p14="http://schemas.microsoft.com/office/powerpoint/2010/main" val="24450597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8F56F9-BB3C-4D99-BF25-199C2364F3E1}"/>
              </a:ext>
            </a:extLst>
          </p:cNvPr>
          <p:cNvSpPr/>
          <p:nvPr/>
        </p:nvSpPr>
        <p:spPr>
          <a:xfrm>
            <a:off x="1667508" y="1757548"/>
            <a:ext cx="8856984" cy="3960440"/>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solidFill>
                <a:srgbClr val="E329A5"/>
              </a:solidFill>
            </a:endParaRPr>
          </a:p>
        </p:txBody>
      </p:sp>
      <p:sp>
        <p:nvSpPr>
          <p:cNvPr id="2" name="Title 1">
            <a:extLst>
              <a:ext uri="{FF2B5EF4-FFF2-40B4-BE49-F238E27FC236}">
                <a16:creationId xmlns:a16="http://schemas.microsoft.com/office/drawing/2014/main" id="{CC1D20DA-D96D-4052-AEDD-2F167DDF6820}"/>
              </a:ext>
            </a:extLst>
          </p:cNvPr>
          <p:cNvSpPr>
            <a:spLocks noGrp="1"/>
          </p:cNvSpPr>
          <p:nvPr>
            <p:ph type="title"/>
          </p:nvPr>
        </p:nvSpPr>
        <p:spPr/>
        <p:txBody>
          <a:bodyPr/>
          <a:lstStyle/>
          <a:p>
            <a:br>
              <a:rPr lang="es-AR" sz="2000" dirty="0"/>
            </a:br>
            <a:r>
              <a:rPr lang="es-AR" sz="2000" dirty="0"/>
              <a:t>7. Si el cliente decide, por razones personales ajenas a la aparición de Covid-19, cancelar la nueva reserva realizada con el bono, ¿qué sucede?
</a:t>
            </a:r>
            <a:endParaRPr lang="pt-BR" sz="2000" dirty="0"/>
          </a:p>
        </p:txBody>
      </p:sp>
      <p:sp>
        <p:nvSpPr>
          <p:cNvPr id="4" name="Content Placeholder 3">
            <a:extLst>
              <a:ext uri="{FF2B5EF4-FFF2-40B4-BE49-F238E27FC236}">
                <a16:creationId xmlns:a16="http://schemas.microsoft.com/office/drawing/2014/main" id="{BE5E29FD-C3B2-4CD7-AE01-C6A4BCA1B583}"/>
              </a:ext>
            </a:extLst>
          </p:cNvPr>
          <p:cNvSpPr>
            <a:spLocks noGrp="1"/>
          </p:cNvSpPr>
          <p:nvPr>
            <p:ph idx="19"/>
          </p:nvPr>
        </p:nvSpPr>
        <p:spPr>
          <a:xfrm>
            <a:off x="1991544" y="2492897"/>
            <a:ext cx="8100900" cy="2016224"/>
          </a:xfrm>
        </p:spPr>
        <p:txBody>
          <a:bodyPr>
            <a:normAutofit/>
          </a:bodyPr>
          <a:lstStyle/>
          <a:p>
            <a:pPr algn="just"/>
            <a:r>
              <a:rPr lang="es-AR" dirty="0">
                <a:solidFill>
                  <a:schemeClr val="tx1"/>
                </a:solidFill>
              </a:rPr>
              <a:t>En este caso, el cliente pagará las multas de acuerdo con las condiciones generales de la reserva
Si el importe de las multas es inferior al valor del bono utilizado para hacer la reserva, se emitirá un nuevo vale con el valor de la diferencia entre el valor del bono original y el importe de las multas, que se utilizará hasta el 31 de marzo de 2021</a:t>
            </a:r>
            <a:endParaRPr lang="pt-BR" dirty="0">
              <a:solidFill>
                <a:schemeClr val="tx1"/>
              </a:solidFill>
            </a:endParaRPr>
          </a:p>
        </p:txBody>
      </p:sp>
      <p:sp>
        <p:nvSpPr>
          <p:cNvPr id="9" name="Arrow: Right 8">
            <a:hlinkClick r:id="rId2" action="ppaction://hlinksldjump"/>
            <a:extLst>
              <a:ext uri="{FF2B5EF4-FFF2-40B4-BE49-F238E27FC236}">
                <a16:creationId xmlns:a16="http://schemas.microsoft.com/office/drawing/2014/main" id="{38BE502C-3DBD-4377-B4ED-AC051D16E2DB}"/>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0" name="Arrow: Right 9">
            <a:hlinkClick r:id="rId3" action="ppaction://hlinksldjump"/>
            <a:extLst>
              <a:ext uri="{FF2B5EF4-FFF2-40B4-BE49-F238E27FC236}">
                <a16:creationId xmlns:a16="http://schemas.microsoft.com/office/drawing/2014/main" id="{482FE8DE-8409-45C4-B85C-3ED62716E374}"/>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44959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testo 2">
            <a:extLst>
              <a:ext uri="{FF2B5EF4-FFF2-40B4-BE49-F238E27FC236}">
                <a16:creationId xmlns:a16="http://schemas.microsoft.com/office/drawing/2014/main" id="{A3FE32D8-2DFB-4407-AD0E-CE550ABD4E1D}"/>
              </a:ext>
            </a:extLst>
          </p:cNvPr>
          <p:cNvSpPr txBox="1">
            <a:spLocks/>
          </p:cNvSpPr>
          <p:nvPr/>
        </p:nvSpPr>
        <p:spPr>
          <a:xfrm>
            <a:off x="571471" y="620688"/>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3800" b="0" i="0" dirty="0">
                <a:solidFill>
                  <a:srgbClr val="94C7ED"/>
                </a:solidFill>
              </a:rPr>
              <a:t>1</a:t>
            </a:r>
          </a:p>
        </p:txBody>
      </p:sp>
      <p:sp>
        <p:nvSpPr>
          <p:cNvPr id="11" name="Segnaposto testo 2">
            <a:extLst>
              <a:ext uri="{FF2B5EF4-FFF2-40B4-BE49-F238E27FC236}">
                <a16:creationId xmlns:a16="http://schemas.microsoft.com/office/drawing/2014/main" id="{A51F738C-E7F8-4CAA-96C0-B7DC256E3580}"/>
              </a:ext>
            </a:extLst>
          </p:cNvPr>
          <p:cNvSpPr txBox="1">
            <a:spLocks/>
          </p:cNvSpPr>
          <p:nvPr/>
        </p:nvSpPr>
        <p:spPr>
          <a:xfrm>
            <a:off x="1631504" y="1124744"/>
            <a:ext cx="9541765"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3200" b="0" i="0" dirty="0">
                <a:solidFill>
                  <a:schemeClr val="bg1"/>
                </a:solidFill>
              </a:rPr>
              <a:t>CRUCEROS CANCELADOS
 POR COSTA
</a:t>
            </a:r>
          </a:p>
        </p:txBody>
      </p:sp>
      <p:pic>
        <p:nvPicPr>
          <p:cNvPr id="1028" name="Picture 4">
            <a:extLst>
              <a:ext uri="{FF2B5EF4-FFF2-40B4-BE49-F238E27FC236}">
                <a16:creationId xmlns:a16="http://schemas.microsoft.com/office/drawing/2014/main" id="{18FB7D75-6CDE-464B-B554-3CCEE108F0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80576" y="6016724"/>
            <a:ext cx="841276" cy="84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8490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2EC19-26D0-4D0D-9B44-4B54ADA62CF3}"/>
              </a:ext>
            </a:extLst>
          </p:cNvPr>
          <p:cNvSpPr>
            <a:spLocks noGrp="1"/>
          </p:cNvSpPr>
          <p:nvPr>
            <p:ph type="title"/>
          </p:nvPr>
        </p:nvSpPr>
        <p:spPr>
          <a:xfrm>
            <a:off x="335360" y="106358"/>
            <a:ext cx="10441160" cy="778098"/>
          </a:xfrm>
        </p:spPr>
        <p:txBody>
          <a:bodyPr/>
          <a:lstStyle/>
          <a:p>
            <a:br>
              <a:rPr lang="es-AR" dirty="0"/>
            </a:br>
            <a:r>
              <a:rPr lang="es-AR" dirty="0"/>
              <a:t>8. ¿Puedo usar el cupón en otras reservas</a:t>
            </a:r>
            <a:br>
              <a:rPr lang="es-AR" dirty="0"/>
            </a:br>
            <a:r>
              <a:rPr lang="es-AR" dirty="0"/>
              <a:t>que mi cliente ya tiene con Costa?
</a:t>
            </a:r>
            <a:endParaRPr lang="pt-BR" dirty="0"/>
          </a:p>
        </p:txBody>
      </p:sp>
      <p:sp>
        <p:nvSpPr>
          <p:cNvPr id="6" name="Arrow: Right 5">
            <a:hlinkClick r:id="rId2" action="ppaction://hlinksldjump"/>
            <a:extLst>
              <a:ext uri="{FF2B5EF4-FFF2-40B4-BE49-F238E27FC236}">
                <a16:creationId xmlns:a16="http://schemas.microsoft.com/office/drawing/2014/main" id="{5A42FCA8-6BE2-4849-9FC2-7F90B50122C3}"/>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7" name="Arrow: Right 6">
            <a:hlinkClick r:id="rId3" action="ppaction://hlinksldjump"/>
            <a:extLst>
              <a:ext uri="{FF2B5EF4-FFF2-40B4-BE49-F238E27FC236}">
                <a16:creationId xmlns:a16="http://schemas.microsoft.com/office/drawing/2014/main" id="{0754DD21-5E09-4432-B960-7D8E5AF913B5}"/>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Rectangle 7">
            <a:extLst>
              <a:ext uri="{FF2B5EF4-FFF2-40B4-BE49-F238E27FC236}">
                <a16:creationId xmlns:a16="http://schemas.microsoft.com/office/drawing/2014/main" id="{E2892313-0D6B-4D1A-A6F1-42D30321CA7A}"/>
              </a:ext>
            </a:extLst>
          </p:cNvPr>
          <p:cNvSpPr/>
          <p:nvPr/>
        </p:nvSpPr>
        <p:spPr>
          <a:xfrm>
            <a:off x="2783632" y="2636912"/>
            <a:ext cx="6768752" cy="208823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9" name="Content Placeholder 3">
            <a:extLst>
              <a:ext uri="{FF2B5EF4-FFF2-40B4-BE49-F238E27FC236}">
                <a16:creationId xmlns:a16="http://schemas.microsoft.com/office/drawing/2014/main" id="{D791CD47-8D8A-4CB3-A661-818ECDE8A99F}"/>
              </a:ext>
            </a:extLst>
          </p:cNvPr>
          <p:cNvSpPr txBox="1">
            <a:spLocks/>
          </p:cNvSpPr>
          <p:nvPr/>
        </p:nvSpPr>
        <p:spPr>
          <a:xfrm>
            <a:off x="3251684" y="3331344"/>
            <a:ext cx="5832648" cy="1485661"/>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AR" dirty="0"/>
              <a:t>Una vez emitido, el cupón solo debe utilizarse para nuevas reservas</a:t>
            </a:r>
            <a:endParaRPr lang="pt-BR" dirty="0"/>
          </a:p>
        </p:txBody>
      </p:sp>
    </p:spTree>
    <p:extLst>
      <p:ext uri="{BB962C8B-B14F-4D97-AF65-F5344CB8AC3E}">
        <p14:creationId xmlns:p14="http://schemas.microsoft.com/office/powerpoint/2010/main" val="24460646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7D693-9C35-4295-BDE6-F250F3EBA3AD}"/>
              </a:ext>
            </a:extLst>
          </p:cNvPr>
          <p:cNvSpPr>
            <a:spLocks noGrp="1"/>
          </p:cNvSpPr>
          <p:nvPr>
            <p:ph type="title"/>
          </p:nvPr>
        </p:nvSpPr>
        <p:spPr/>
        <p:txBody>
          <a:bodyPr/>
          <a:lstStyle/>
          <a:p>
            <a:br>
              <a:rPr lang="es-AR" sz="2000" dirty="0"/>
            </a:br>
            <a:r>
              <a:rPr lang="es-AR" sz="2000" dirty="0"/>
              <a:t>9. Cancelé una reserva para un crucero que fue cancelado por Costa, y </a:t>
            </a:r>
            <a:r>
              <a:rPr lang="es-AR" sz="2000" dirty="0" err="1"/>
              <a:t>reprotegí</a:t>
            </a:r>
            <a:r>
              <a:rPr lang="es-AR" sz="2000" dirty="0"/>
              <a:t> a mis clientes con una nueva reserva, pero el cupón aún no había sido emitido. ¿Puedo usarlo en esta reserva?
</a:t>
            </a:r>
            <a:endParaRPr lang="pt-BR" sz="2000" dirty="0"/>
          </a:p>
        </p:txBody>
      </p:sp>
      <p:sp>
        <p:nvSpPr>
          <p:cNvPr id="6" name="Arrow: Right 5">
            <a:hlinkClick r:id="rId2" action="ppaction://hlinksldjump"/>
            <a:extLst>
              <a:ext uri="{FF2B5EF4-FFF2-40B4-BE49-F238E27FC236}">
                <a16:creationId xmlns:a16="http://schemas.microsoft.com/office/drawing/2014/main" id="{F9B5CE46-9FF3-4FDB-8476-19128DA0DFDF}"/>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7" name="Arrow: Right 6">
            <a:hlinkClick r:id="rId3" action="ppaction://hlinksldjump"/>
            <a:extLst>
              <a:ext uri="{FF2B5EF4-FFF2-40B4-BE49-F238E27FC236}">
                <a16:creationId xmlns:a16="http://schemas.microsoft.com/office/drawing/2014/main" id="{2B494C10-A8EF-446B-BD32-6FEF7E2AFAB5}"/>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2" name="Rectangle 11">
            <a:extLst>
              <a:ext uri="{FF2B5EF4-FFF2-40B4-BE49-F238E27FC236}">
                <a16:creationId xmlns:a16="http://schemas.microsoft.com/office/drawing/2014/main" id="{B4E25A2A-93B3-4A03-8A43-AF6B339B96EF}"/>
              </a:ext>
            </a:extLst>
          </p:cNvPr>
          <p:cNvSpPr/>
          <p:nvPr/>
        </p:nvSpPr>
        <p:spPr>
          <a:xfrm>
            <a:off x="2711624" y="2636912"/>
            <a:ext cx="6768752" cy="208823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3" name="Content Placeholder 3">
            <a:extLst>
              <a:ext uri="{FF2B5EF4-FFF2-40B4-BE49-F238E27FC236}">
                <a16:creationId xmlns:a16="http://schemas.microsoft.com/office/drawing/2014/main" id="{1F5A7D19-E250-492E-9517-FA2A060E4122}"/>
              </a:ext>
            </a:extLst>
          </p:cNvPr>
          <p:cNvSpPr txBox="1">
            <a:spLocks/>
          </p:cNvSpPr>
          <p:nvPr/>
        </p:nvSpPr>
        <p:spPr>
          <a:xfrm>
            <a:off x="3989766" y="3399284"/>
            <a:ext cx="4212468" cy="1485661"/>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dirty="0"/>
              <a:t>Sí. En este caso, envíe un correo electrónico a </a:t>
            </a:r>
            <a:r>
              <a:rPr lang="es-AR" dirty="0">
                <a:hlinkClick r:id="rId4"/>
              </a:rPr>
              <a:t>backofficecostaargentina@ar.costa.it</a:t>
            </a:r>
            <a:r>
              <a:rPr lang="es-AR" dirty="0"/>
              <a:t> </a:t>
            </a:r>
            <a:endParaRPr lang="pt-BR" dirty="0"/>
          </a:p>
        </p:txBody>
      </p:sp>
    </p:spTree>
    <p:extLst>
      <p:ext uri="{BB962C8B-B14F-4D97-AF65-F5344CB8AC3E}">
        <p14:creationId xmlns:p14="http://schemas.microsoft.com/office/powerpoint/2010/main" val="31821346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EB426-1229-40CF-9542-C8602A510E53}"/>
              </a:ext>
            </a:extLst>
          </p:cNvPr>
          <p:cNvSpPr>
            <a:spLocks noGrp="1"/>
          </p:cNvSpPr>
          <p:nvPr>
            <p:ph type="title"/>
          </p:nvPr>
        </p:nvSpPr>
        <p:spPr/>
        <p:txBody>
          <a:bodyPr/>
          <a:lstStyle/>
          <a:p>
            <a:br>
              <a:rPr lang="es-AR" dirty="0"/>
            </a:br>
            <a:r>
              <a:rPr lang="es-AR" dirty="0"/>
              <a:t>10. ¿Cómo serán las reservas realizadas en la antigua categoría </a:t>
            </a:r>
            <a:r>
              <a:rPr lang="es-AR" dirty="0" err="1"/>
              <a:t>Classic</a:t>
            </a:r>
            <a:r>
              <a:rPr lang="es-AR" dirty="0"/>
              <a:t>?
</a:t>
            </a:r>
            <a:endParaRPr lang="pt-BR" dirty="0"/>
          </a:p>
        </p:txBody>
      </p:sp>
      <p:sp>
        <p:nvSpPr>
          <p:cNvPr id="6" name="Arrow: Right 5">
            <a:hlinkClick r:id="rId2" action="ppaction://hlinksldjump"/>
            <a:extLst>
              <a:ext uri="{FF2B5EF4-FFF2-40B4-BE49-F238E27FC236}">
                <a16:creationId xmlns:a16="http://schemas.microsoft.com/office/drawing/2014/main" id="{45B474CA-BC68-4373-BDCE-1F4A76FF32F4}"/>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7" name="Arrow: Right 6">
            <a:hlinkClick r:id="rId3" action="ppaction://hlinksldjump"/>
            <a:extLst>
              <a:ext uri="{FF2B5EF4-FFF2-40B4-BE49-F238E27FC236}">
                <a16:creationId xmlns:a16="http://schemas.microsoft.com/office/drawing/2014/main" id="{530E6707-E257-45EF-BC02-60EF5BE3CD47}"/>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8" name="Rectangle 7">
            <a:extLst>
              <a:ext uri="{FF2B5EF4-FFF2-40B4-BE49-F238E27FC236}">
                <a16:creationId xmlns:a16="http://schemas.microsoft.com/office/drawing/2014/main" id="{70E271F6-E2E6-42FD-A648-B189FD08D864}"/>
              </a:ext>
            </a:extLst>
          </p:cNvPr>
          <p:cNvSpPr/>
          <p:nvPr/>
        </p:nvSpPr>
        <p:spPr>
          <a:xfrm>
            <a:off x="2711624" y="2204864"/>
            <a:ext cx="6768752" cy="3024336"/>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9" name="Content Placeholder 3">
            <a:extLst>
              <a:ext uri="{FF2B5EF4-FFF2-40B4-BE49-F238E27FC236}">
                <a16:creationId xmlns:a16="http://schemas.microsoft.com/office/drawing/2014/main" id="{52B1CB99-DA6C-441F-BE8D-8AFEC5C2F8D2}"/>
              </a:ext>
            </a:extLst>
          </p:cNvPr>
          <p:cNvSpPr txBox="1">
            <a:spLocks/>
          </p:cNvSpPr>
          <p:nvPr/>
        </p:nvSpPr>
        <p:spPr>
          <a:xfrm>
            <a:off x="3035660" y="2312876"/>
            <a:ext cx="6120680" cy="2808312"/>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dirty="0"/>
              <a:t>El Plan </a:t>
            </a:r>
            <a:r>
              <a:rPr lang="es-AR" dirty="0" err="1"/>
              <a:t>Classic</a:t>
            </a:r>
            <a:r>
              <a:rPr lang="es-AR" dirty="0"/>
              <a:t> ya no existe a partir de la temporada 21. Por lo tanto, al volver a reservar una reserva </a:t>
            </a:r>
            <a:r>
              <a:rPr lang="es-AR" dirty="0" err="1"/>
              <a:t>Classic</a:t>
            </a:r>
            <a:r>
              <a:rPr lang="es-AR" dirty="0"/>
              <a:t> cancelada, debe:
Acomodar a los pasajeros en Tarifa Basic
Adicionar el paquete de bebidas </a:t>
            </a:r>
            <a:r>
              <a:rPr lang="es-AR" dirty="0" err="1"/>
              <a:t>Pranzo</a:t>
            </a:r>
            <a:r>
              <a:rPr lang="es-AR" dirty="0"/>
              <a:t> y Cena
Si la reserva cancelada no estaba garantizada, informe a Costa de la cabina disponible en la que el huésped desea ser alojado
Si tiene alguna duda con respecto a esto, envíe un correo electrónico a </a:t>
            </a:r>
            <a:r>
              <a:rPr lang="es-AR" dirty="0">
                <a:hlinkClick r:id="rId4"/>
              </a:rPr>
              <a:t>reservas@ar.costa.it</a:t>
            </a:r>
            <a:r>
              <a:rPr lang="es-AR" dirty="0"/>
              <a:t> </a:t>
            </a:r>
            <a:endParaRPr lang="pt-BR" dirty="0"/>
          </a:p>
        </p:txBody>
      </p:sp>
    </p:spTree>
    <p:extLst>
      <p:ext uri="{BB962C8B-B14F-4D97-AF65-F5344CB8AC3E}">
        <p14:creationId xmlns:p14="http://schemas.microsoft.com/office/powerpoint/2010/main" val="41137132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319AF96D-0CCB-4291-BC64-CBBDEF388916}"/>
              </a:ext>
            </a:extLst>
          </p:cNvPr>
          <p:cNvSpPr/>
          <p:nvPr/>
        </p:nvSpPr>
        <p:spPr>
          <a:xfrm>
            <a:off x="5313258" y="4138967"/>
            <a:ext cx="5463262" cy="23917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
        <p:nvSpPr>
          <p:cNvPr id="23" name="Rectangle 22">
            <a:extLst>
              <a:ext uri="{FF2B5EF4-FFF2-40B4-BE49-F238E27FC236}">
                <a16:creationId xmlns:a16="http://schemas.microsoft.com/office/drawing/2014/main" id="{908DBDA1-84B5-485A-9F50-48B779C68D1C}"/>
              </a:ext>
            </a:extLst>
          </p:cNvPr>
          <p:cNvSpPr/>
          <p:nvPr/>
        </p:nvSpPr>
        <p:spPr>
          <a:xfrm>
            <a:off x="5331344" y="2410486"/>
            <a:ext cx="6478853" cy="160420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
        <p:nvSpPr>
          <p:cNvPr id="3" name="Rectangle 2">
            <a:extLst>
              <a:ext uri="{FF2B5EF4-FFF2-40B4-BE49-F238E27FC236}">
                <a16:creationId xmlns:a16="http://schemas.microsoft.com/office/drawing/2014/main" id="{D4E2496A-AF48-4099-AF16-F907A88B088E}"/>
              </a:ext>
            </a:extLst>
          </p:cNvPr>
          <p:cNvSpPr/>
          <p:nvPr/>
        </p:nvSpPr>
        <p:spPr>
          <a:xfrm>
            <a:off x="5331345" y="1248790"/>
            <a:ext cx="6478853" cy="104665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pic>
        <p:nvPicPr>
          <p:cNvPr id="6" name="Picture 5">
            <a:extLst>
              <a:ext uri="{FF2B5EF4-FFF2-40B4-BE49-F238E27FC236}">
                <a16:creationId xmlns:a16="http://schemas.microsoft.com/office/drawing/2014/main" id="{85A90BA0-4297-4414-8C46-11FD1DD13868}"/>
              </a:ext>
            </a:extLst>
          </p:cNvPr>
          <p:cNvPicPr>
            <a:picLocks noChangeAspect="1"/>
          </p:cNvPicPr>
          <p:nvPr/>
        </p:nvPicPr>
        <p:blipFill rotWithShape="1">
          <a:blip r:embed="rId2"/>
          <a:srcRect l="-31831" t="13871" r="31831" b="10257"/>
          <a:stretch/>
        </p:blipFill>
        <p:spPr>
          <a:xfrm>
            <a:off x="8747653" y="1416020"/>
            <a:ext cx="2714625" cy="787722"/>
          </a:xfrm>
          <a:prstGeom prst="rect">
            <a:avLst/>
          </a:prstGeom>
        </p:spPr>
      </p:pic>
      <p:sp>
        <p:nvSpPr>
          <p:cNvPr id="2" name="Title 1">
            <a:extLst>
              <a:ext uri="{FF2B5EF4-FFF2-40B4-BE49-F238E27FC236}">
                <a16:creationId xmlns:a16="http://schemas.microsoft.com/office/drawing/2014/main" id="{3BEDB791-619B-4019-AB34-3C10E46AC4F4}"/>
              </a:ext>
            </a:extLst>
          </p:cNvPr>
          <p:cNvSpPr>
            <a:spLocks noGrp="1"/>
          </p:cNvSpPr>
          <p:nvPr>
            <p:ph type="title"/>
          </p:nvPr>
        </p:nvSpPr>
        <p:spPr/>
        <p:txBody>
          <a:bodyPr/>
          <a:lstStyle/>
          <a:p>
            <a:br>
              <a:rPr lang="es-AR" dirty="0"/>
            </a:br>
            <a:r>
              <a:rPr lang="es-AR" dirty="0"/>
              <a:t>11. ¿Cómo abro la carpeta que se envió en mi correo electrónico con los vales?
</a:t>
            </a:r>
            <a:endParaRPr lang="pt-BR" dirty="0"/>
          </a:p>
        </p:txBody>
      </p:sp>
      <p:pic>
        <p:nvPicPr>
          <p:cNvPr id="7" name="Picture 2" descr="Flecha de mouse png 1 » PNG Image">
            <a:extLst>
              <a:ext uri="{FF2B5EF4-FFF2-40B4-BE49-F238E27FC236}">
                <a16:creationId xmlns:a16="http://schemas.microsoft.com/office/drawing/2014/main" id="{D94BD7AD-C735-45A7-BDA2-6F6E06F40C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9939" y="1837937"/>
            <a:ext cx="362558" cy="3927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FE46B642-C40A-4567-8F04-AF023CB44509}"/>
              </a:ext>
            </a:extLst>
          </p:cNvPr>
          <p:cNvPicPr>
            <a:picLocks noChangeAspect="1"/>
          </p:cNvPicPr>
          <p:nvPr/>
        </p:nvPicPr>
        <p:blipFill rotWithShape="1">
          <a:blip r:embed="rId4"/>
          <a:srcRect r="63827"/>
          <a:stretch/>
        </p:blipFill>
        <p:spPr>
          <a:xfrm>
            <a:off x="9735821" y="2564904"/>
            <a:ext cx="1615397" cy="1304606"/>
          </a:xfrm>
          <a:prstGeom prst="rect">
            <a:avLst/>
          </a:prstGeom>
        </p:spPr>
      </p:pic>
      <p:pic>
        <p:nvPicPr>
          <p:cNvPr id="9" name="Picture 2" descr="Flecha de mouse png 1 » PNG Image">
            <a:extLst>
              <a:ext uri="{FF2B5EF4-FFF2-40B4-BE49-F238E27FC236}">
                <a16:creationId xmlns:a16="http://schemas.microsoft.com/office/drawing/2014/main" id="{8206FBE8-93E3-42E4-BE25-926FF616FBA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89124" y="3127264"/>
            <a:ext cx="362558" cy="3927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E82CA81F-0C9A-4573-95A8-00A23BC1B3F6}"/>
              </a:ext>
            </a:extLst>
          </p:cNvPr>
          <p:cNvPicPr>
            <a:picLocks noChangeAspect="1"/>
          </p:cNvPicPr>
          <p:nvPr/>
        </p:nvPicPr>
        <p:blipFill rotWithShape="1">
          <a:blip r:embed="rId5"/>
          <a:srcRect b="52319"/>
          <a:stretch/>
        </p:blipFill>
        <p:spPr>
          <a:xfrm>
            <a:off x="6204673" y="4889050"/>
            <a:ext cx="3460825" cy="1304606"/>
          </a:xfrm>
          <a:prstGeom prst="rect">
            <a:avLst/>
          </a:prstGeom>
        </p:spPr>
      </p:pic>
      <p:pic>
        <p:nvPicPr>
          <p:cNvPr id="11" name="Picture 2" descr="Flecha de mouse png 1 » PNG Image">
            <a:extLst>
              <a:ext uri="{FF2B5EF4-FFF2-40B4-BE49-F238E27FC236}">
                <a16:creationId xmlns:a16="http://schemas.microsoft.com/office/drawing/2014/main" id="{6E41C856-86C1-4076-826A-ECCBCD7BDDB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26430" y="5916549"/>
            <a:ext cx="362558" cy="392771"/>
          </a:xfrm>
          <a:prstGeom prst="rect">
            <a:avLst/>
          </a:prstGeom>
          <a:noFill/>
          <a:extLst>
            <a:ext uri="{909E8E84-426E-40DD-AFC4-6F175D3DCCD1}">
              <a14:hiddenFill xmlns:a14="http://schemas.microsoft.com/office/drawing/2010/main">
                <a:solidFill>
                  <a:srgbClr val="FFFFFF"/>
                </a:solidFill>
              </a14:hiddenFill>
            </a:ext>
          </a:extLst>
        </p:spPr>
      </p:pic>
      <p:sp>
        <p:nvSpPr>
          <p:cNvPr id="12" name="Arrow: Right 11">
            <a:hlinkClick r:id="rId6" action="ppaction://hlinksldjump"/>
            <a:extLst>
              <a:ext uri="{FF2B5EF4-FFF2-40B4-BE49-F238E27FC236}">
                <a16:creationId xmlns:a16="http://schemas.microsoft.com/office/drawing/2014/main" id="{8A539B1A-81D4-4AD0-8456-CEAFE23E4D3A}"/>
              </a:ext>
            </a:extLst>
          </p:cNvPr>
          <p:cNvSpPr/>
          <p:nvPr/>
        </p:nvSpPr>
        <p:spPr>
          <a:xfrm flipH="1">
            <a:off x="10920536" y="4588257"/>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volver a la lista de preguntas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3" name="Arrow: Right 12">
            <a:hlinkClick r:id="rId7" action="ppaction://hlinksldjump"/>
            <a:extLst>
              <a:ext uri="{FF2B5EF4-FFF2-40B4-BE49-F238E27FC236}">
                <a16:creationId xmlns:a16="http://schemas.microsoft.com/office/drawing/2014/main" id="{F106056A-773E-453C-B237-540F6DA75A71}"/>
              </a:ext>
            </a:extLst>
          </p:cNvPr>
          <p:cNvSpPr/>
          <p:nvPr/>
        </p:nvSpPr>
        <p:spPr>
          <a:xfrm>
            <a:off x="10920536" y="5331284"/>
            <a:ext cx="1191180" cy="74302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AR" sz="700" dirty="0">
              <a:ln w="0"/>
              <a:solidFill>
                <a:srgbClr val="003569"/>
              </a:solidFill>
              <a:effectLst>
                <a:outerShdw blurRad="38100" dist="19050" dir="2700000" algn="tl" rotWithShape="0">
                  <a:schemeClr val="dk1">
                    <a:alpha val="40000"/>
                  </a:schemeClr>
                </a:outerShdw>
              </a:effectLst>
            </a:endParaRPr>
          </a:p>
          <a:p>
            <a:pPr algn="ctr"/>
            <a:r>
              <a:rPr lang="es-AR" sz="700" dirty="0">
                <a:ln w="0"/>
                <a:solidFill>
                  <a:srgbClr val="003569"/>
                </a:solidFill>
                <a:effectLst>
                  <a:outerShdw blurRad="38100" dist="19050" dir="2700000" algn="tl" rotWithShape="0">
                    <a:schemeClr val="dk1">
                      <a:alpha val="40000"/>
                    </a:schemeClr>
                  </a:outerShdw>
                </a:effectLst>
              </a:rPr>
              <a:t>Haga clic aquí para pasar a la siguiente sesión
</a:t>
            </a:r>
            <a:endParaRPr lang="pt-BR" sz="700" dirty="0">
              <a:ln w="0"/>
              <a:solidFill>
                <a:srgbClr val="003569"/>
              </a:solidFill>
              <a:effectLst>
                <a:outerShdw blurRad="38100" dist="19050" dir="2700000" algn="tl" rotWithShape="0">
                  <a:schemeClr val="dk1">
                    <a:alpha val="40000"/>
                  </a:schemeClr>
                </a:outerShdw>
              </a:effectLst>
            </a:endParaRPr>
          </a:p>
        </p:txBody>
      </p:sp>
      <p:sp>
        <p:nvSpPr>
          <p:cNvPr id="14" name="Rectangle 13">
            <a:extLst>
              <a:ext uri="{FF2B5EF4-FFF2-40B4-BE49-F238E27FC236}">
                <a16:creationId xmlns:a16="http://schemas.microsoft.com/office/drawing/2014/main" id="{70898AAA-4C4F-4FBC-AE63-59D124244F20}"/>
              </a:ext>
            </a:extLst>
          </p:cNvPr>
          <p:cNvSpPr/>
          <p:nvPr/>
        </p:nvSpPr>
        <p:spPr>
          <a:xfrm>
            <a:off x="576453" y="1556792"/>
            <a:ext cx="4536504" cy="4395022"/>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5" name="Content Placeholder 3">
            <a:extLst>
              <a:ext uri="{FF2B5EF4-FFF2-40B4-BE49-F238E27FC236}">
                <a16:creationId xmlns:a16="http://schemas.microsoft.com/office/drawing/2014/main" id="{15DA05AD-FC2D-41DA-8AB2-41389CF97C3D}"/>
              </a:ext>
            </a:extLst>
          </p:cNvPr>
          <p:cNvSpPr txBox="1">
            <a:spLocks/>
          </p:cNvSpPr>
          <p:nvPr/>
        </p:nvSpPr>
        <p:spPr>
          <a:xfrm>
            <a:off x="734461" y="1703009"/>
            <a:ext cx="4096455" cy="4102587"/>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dirty="0"/>
              <a:t>Los vales se enviaron en una carpeta comprimida. Para abrirlo, debe:
Si tiene WinRAR instalado en su ordenador, siga los pasos que se enumeran aquí junto a él &gt; 
Si no tiene WinRAR instalado en su ordenador, puede descargarlo desde el sitio oficial:
</a:t>
            </a:r>
            <a:r>
              <a:rPr lang="es-AR" dirty="0">
                <a:hlinkClick r:id="rId8"/>
              </a:rPr>
              <a:t>https://www.winrar.es/descargas</a:t>
            </a:r>
            <a:endParaRPr lang="pt-BR" dirty="0"/>
          </a:p>
        </p:txBody>
      </p:sp>
      <p:sp>
        <p:nvSpPr>
          <p:cNvPr id="16" name="Rectangle 15">
            <a:extLst>
              <a:ext uri="{FF2B5EF4-FFF2-40B4-BE49-F238E27FC236}">
                <a16:creationId xmlns:a16="http://schemas.microsoft.com/office/drawing/2014/main" id="{E26CC464-85D1-4465-8DFC-3D13E228A935}"/>
              </a:ext>
            </a:extLst>
          </p:cNvPr>
          <p:cNvSpPr/>
          <p:nvPr/>
        </p:nvSpPr>
        <p:spPr>
          <a:xfrm>
            <a:off x="5471972" y="1424970"/>
            <a:ext cx="458780" cy="707886"/>
          </a:xfrm>
          <a:prstGeom prst="rect">
            <a:avLst/>
          </a:prstGeom>
        </p:spPr>
        <p:txBody>
          <a:bodyPr wrap="none">
            <a:spAutoFit/>
          </a:bodyPr>
          <a:lstStyle/>
          <a:p>
            <a:r>
              <a:rPr lang="it-IT" sz="4000" dirty="0">
                <a:solidFill>
                  <a:srgbClr val="FDC300"/>
                </a:solidFill>
                <a:latin typeface="+mj-lt"/>
              </a:rPr>
              <a:t>1</a:t>
            </a:r>
            <a:endParaRPr lang="pt-BR" sz="4000" dirty="0">
              <a:latin typeface="+mj-lt"/>
            </a:endParaRPr>
          </a:p>
        </p:txBody>
      </p:sp>
      <p:sp>
        <p:nvSpPr>
          <p:cNvPr id="17" name="Rectangle 16">
            <a:extLst>
              <a:ext uri="{FF2B5EF4-FFF2-40B4-BE49-F238E27FC236}">
                <a16:creationId xmlns:a16="http://schemas.microsoft.com/office/drawing/2014/main" id="{6C6EFA43-AADC-427F-B72F-0B7335858053}"/>
              </a:ext>
            </a:extLst>
          </p:cNvPr>
          <p:cNvSpPr/>
          <p:nvPr/>
        </p:nvSpPr>
        <p:spPr>
          <a:xfrm>
            <a:off x="6000140" y="1444738"/>
            <a:ext cx="3665358" cy="923330"/>
          </a:xfrm>
          <a:prstGeom prst="rect">
            <a:avLst/>
          </a:prstGeom>
        </p:spPr>
        <p:txBody>
          <a:bodyPr wrap="square">
            <a:spAutoFit/>
          </a:bodyPr>
          <a:lstStyle/>
          <a:p>
            <a:r>
              <a:rPr lang="es-AR" sz="1800"/>
              <a:t>Haga doble clic a la izquierda en el archivo
</a:t>
            </a:r>
            <a:endParaRPr lang="pt-BR" sz="1800" dirty="0"/>
          </a:p>
        </p:txBody>
      </p:sp>
      <p:sp>
        <p:nvSpPr>
          <p:cNvPr id="19" name="Rectangle 18">
            <a:extLst>
              <a:ext uri="{FF2B5EF4-FFF2-40B4-BE49-F238E27FC236}">
                <a16:creationId xmlns:a16="http://schemas.microsoft.com/office/drawing/2014/main" id="{CC50BC33-4CAA-4544-8987-DC147A384052}"/>
              </a:ext>
            </a:extLst>
          </p:cNvPr>
          <p:cNvSpPr/>
          <p:nvPr/>
        </p:nvSpPr>
        <p:spPr>
          <a:xfrm>
            <a:off x="5447928" y="2823461"/>
            <a:ext cx="482824" cy="707886"/>
          </a:xfrm>
          <a:prstGeom prst="rect">
            <a:avLst/>
          </a:prstGeom>
        </p:spPr>
        <p:txBody>
          <a:bodyPr wrap="none">
            <a:spAutoFit/>
          </a:bodyPr>
          <a:lstStyle/>
          <a:p>
            <a:r>
              <a:rPr lang="pt-BR" sz="4000" dirty="0">
                <a:solidFill>
                  <a:srgbClr val="FDC300"/>
                </a:solidFill>
                <a:latin typeface="+mj-lt"/>
              </a:rPr>
              <a:t>2</a:t>
            </a:r>
          </a:p>
        </p:txBody>
      </p:sp>
      <p:sp>
        <p:nvSpPr>
          <p:cNvPr id="20" name="Rectangle 19">
            <a:extLst>
              <a:ext uri="{FF2B5EF4-FFF2-40B4-BE49-F238E27FC236}">
                <a16:creationId xmlns:a16="http://schemas.microsoft.com/office/drawing/2014/main" id="{FBA71886-CEAC-4CBD-B5BD-7600F10512AE}"/>
              </a:ext>
            </a:extLst>
          </p:cNvPr>
          <p:cNvSpPr/>
          <p:nvPr/>
        </p:nvSpPr>
        <p:spPr>
          <a:xfrm>
            <a:off x="6070463" y="2715739"/>
            <a:ext cx="3665358" cy="1200329"/>
          </a:xfrm>
          <a:prstGeom prst="rect">
            <a:avLst/>
          </a:prstGeom>
        </p:spPr>
        <p:txBody>
          <a:bodyPr wrap="square">
            <a:spAutoFit/>
          </a:bodyPr>
          <a:lstStyle/>
          <a:p>
            <a:r>
              <a:rPr lang="es-AR" sz="1800"/>
              <a:t>Seleccione la carpeta con el nombre de su agencia y haga clic en Extraer a
</a:t>
            </a:r>
            <a:endParaRPr lang="pt-BR" sz="1800" dirty="0"/>
          </a:p>
        </p:txBody>
      </p:sp>
      <p:sp>
        <p:nvSpPr>
          <p:cNvPr id="21" name="Rectangle 20">
            <a:extLst>
              <a:ext uri="{FF2B5EF4-FFF2-40B4-BE49-F238E27FC236}">
                <a16:creationId xmlns:a16="http://schemas.microsoft.com/office/drawing/2014/main" id="{6F8399AC-C396-4545-8E18-AA92C49BAE07}"/>
              </a:ext>
            </a:extLst>
          </p:cNvPr>
          <p:cNvSpPr/>
          <p:nvPr/>
        </p:nvSpPr>
        <p:spPr>
          <a:xfrm>
            <a:off x="5466362" y="4120289"/>
            <a:ext cx="470000" cy="707886"/>
          </a:xfrm>
          <a:prstGeom prst="rect">
            <a:avLst/>
          </a:prstGeom>
        </p:spPr>
        <p:txBody>
          <a:bodyPr wrap="none">
            <a:spAutoFit/>
          </a:bodyPr>
          <a:lstStyle/>
          <a:p>
            <a:r>
              <a:rPr lang="pt-BR" sz="4000" dirty="0">
                <a:solidFill>
                  <a:srgbClr val="FDC300"/>
                </a:solidFill>
                <a:latin typeface="+mj-lt"/>
              </a:rPr>
              <a:t>3</a:t>
            </a:r>
          </a:p>
        </p:txBody>
      </p:sp>
      <p:sp>
        <p:nvSpPr>
          <p:cNvPr id="22" name="Rectangle 21">
            <a:extLst>
              <a:ext uri="{FF2B5EF4-FFF2-40B4-BE49-F238E27FC236}">
                <a16:creationId xmlns:a16="http://schemas.microsoft.com/office/drawing/2014/main" id="{C49B5304-B8AD-4144-8DEC-1DF093B610C9}"/>
              </a:ext>
            </a:extLst>
          </p:cNvPr>
          <p:cNvSpPr/>
          <p:nvPr/>
        </p:nvSpPr>
        <p:spPr>
          <a:xfrm>
            <a:off x="6098354" y="4150821"/>
            <a:ext cx="4678166" cy="923330"/>
          </a:xfrm>
          <a:prstGeom prst="rect">
            <a:avLst/>
          </a:prstGeom>
        </p:spPr>
        <p:txBody>
          <a:bodyPr wrap="square">
            <a:spAutoFit/>
          </a:bodyPr>
          <a:lstStyle/>
          <a:p>
            <a:r>
              <a:rPr lang="es-AR" sz="1800" dirty="0"/>
              <a:t>Seleccione la carpeta donde desea guardar los archivos y haga clic en Aceptar
</a:t>
            </a:r>
            <a:endParaRPr lang="pt-BR" sz="1800" dirty="0"/>
          </a:p>
        </p:txBody>
      </p:sp>
    </p:spTree>
    <p:extLst>
      <p:ext uri="{BB962C8B-B14F-4D97-AF65-F5344CB8AC3E}">
        <p14:creationId xmlns:p14="http://schemas.microsoft.com/office/powerpoint/2010/main" val="32089679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5685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7880188-0FF3-4369-9F9C-083838D961E7}"/>
              </a:ext>
            </a:extLst>
          </p:cNvPr>
          <p:cNvSpPr/>
          <p:nvPr/>
        </p:nvSpPr>
        <p:spPr>
          <a:xfrm>
            <a:off x="290591" y="1705194"/>
            <a:ext cx="7206199"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itolo 1"/>
          <p:cNvSpPr>
            <a:spLocks noGrp="1"/>
          </p:cNvSpPr>
          <p:nvPr>
            <p:ph type="title"/>
          </p:nvPr>
        </p:nvSpPr>
        <p:spPr/>
        <p:txBody>
          <a:bodyPr/>
          <a:lstStyle/>
          <a:p>
            <a:r>
              <a:rPr lang="it-IT" dirty="0"/>
              <a:t>Cruceros cancelados por Costa</a:t>
            </a:r>
          </a:p>
        </p:txBody>
      </p:sp>
      <p:sp>
        <p:nvSpPr>
          <p:cNvPr id="10" name="Rectangle 9">
            <a:extLst>
              <a:ext uri="{FF2B5EF4-FFF2-40B4-BE49-F238E27FC236}">
                <a16:creationId xmlns:a16="http://schemas.microsoft.com/office/drawing/2014/main" id="{1D819A97-F2E7-47D4-85E7-6FF23DCC5910}"/>
              </a:ext>
            </a:extLst>
          </p:cNvPr>
          <p:cNvSpPr/>
          <p:nvPr/>
        </p:nvSpPr>
        <p:spPr>
          <a:xfrm>
            <a:off x="437844" y="1214618"/>
            <a:ext cx="3367582"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623392"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a</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528584" y="1385306"/>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DESCRIPCIÓN DE LA POLÍTICA
</a:t>
            </a:r>
            <a:endParaRPr lang="it-IT" sz="2000" b="0" i="0" dirty="0">
              <a:solidFill>
                <a:schemeClr val="bg1"/>
              </a:solidFill>
            </a:endParaRPr>
          </a:p>
        </p:txBody>
      </p:sp>
      <p:sp>
        <p:nvSpPr>
          <p:cNvPr id="13" name="Segnaposto contenuto 4">
            <a:extLst>
              <a:ext uri="{FF2B5EF4-FFF2-40B4-BE49-F238E27FC236}">
                <a16:creationId xmlns:a16="http://schemas.microsoft.com/office/drawing/2014/main" id="{BF42E961-88DB-4174-8B63-DEADF1A8C372}"/>
              </a:ext>
            </a:extLst>
          </p:cNvPr>
          <p:cNvSpPr>
            <a:spLocks noGrp="1"/>
          </p:cNvSpPr>
          <p:nvPr>
            <p:ph idx="19"/>
          </p:nvPr>
        </p:nvSpPr>
        <p:spPr>
          <a:xfrm>
            <a:off x="437844" y="2376002"/>
            <a:ext cx="6954300" cy="4305490"/>
          </a:xfrm>
        </p:spPr>
        <p:txBody>
          <a:bodyPr>
            <a:noAutofit/>
          </a:bodyPr>
          <a:lstStyle/>
          <a:p>
            <a:pPr algn="just"/>
            <a:r>
              <a:rPr lang="es-AR" sz="1500" dirty="0"/>
              <a:t>Los pasajeros que tienen cancelado su crucero recibirán un </a:t>
            </a:r>
            <a:r>
              <a:rPr lang="es-AR" sz="1500" dirty="0" err="1"/>
              <a:t>voucher</a:t>
            </a:r>
            <a:r>
              <a:rPr lang="es-AR" sz="1500" dirty="0"/>
              <a:t> por reserva, por el valor correspondiente a lo que se pagó a Costa
Pueden utilizar el bono hasta el 31/Mar/2021 para hacer una nueva reserva en las salidas que tienen lugar hasta el 30/Nov/2021
Además, recibirán crédito a bordo (USD) según el número de noches del crucero original, como se muestra en la tabla:</a:t>
            </a:r>
          </a:p>
          <a:p>
            <a:pPr algn="just"/>
            <a:endParaRPr lang="es-AR" sz="1500" dirty="0"/>
          </a:p>
          <a:p>
            <a:pPr algn="just"/>
            <a:endParaRPr lang="es-AR" sz="1500" dirty="0"/>
          </a:p>
          <a:p>
            <a:pPr marL="0" indent="0" algn="just">
              <a:buNone/>
            </a:pPr>
            <a:endParaRPr lang="es-AR" sz="1500" dirty="0"/>
          </a:p>
          <a:p>
            <a:pPr marL="0" indent="0" algn="just">
              <a:buNone/>
            </a:pPr>
            <a:endParaRPr lang="es-AR" sz="1500" dirty="0"/>
          </a:p>
          <a:p>
            <a:pPr marL="0" indent="0" algn="just">
              <a:buNone/>
            </a:pPr>
            <a:endParaRPr lang="es-AR" sz="1500" dirty="0"/>
          </a:p>
          <a:p>
            <a:pPr marL="0" indent="0">
              <a:buNone/>
            </a:pPr>
            <a:endParaRPr lang="es-AR" sz="1500" dirty="0"/>
          </a:p>
          <a:p>
            <a:pPr marL="0" indent="0">
              <a:buNone/>
            </a:pPr>
            <a:r>
              <a:rPr lang="es-AR" sz="1500" dirty="0"/>
              <a:t>
Condiciones válidas para reservas individuales, para grupos promocionales y de afinidad.
El Crédito a bordo no se ofrecerá en el caso de Tarifa de Agente.</a:t>
            </a:r>
            <a:endParaRPr lang="it-IT" sz="1500" dirty="0"/>
          </a:p>
        </p:txBody>
      </p:sp>
      <p:sp>
        <p:nvSpPr>
          <p:cNvPr id="18" name="Rectangle 17">
            <a:extLst>
              <a:ext uri="{FF2B5EF4-FFF2-40B4-BE49-F238E27FC236}">
                <a16:creationId xmlns:a16="http://schemas.microsoft.com/office/drawing/2014/main" id="{626C70E3-65D9-45AF-9689-F52625B4004C}"/>
              </a:ext>
            </a:extLst>
          </p:cNvPr>
          <p:cNvSpPr/>
          <p:nvPr/>
        </p:nvSpPr>
        <p:spPr>
          <a:xfrm>
            <a:off x="7732980" y="1705194"/>
            <a:ext cx="4195667"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ctangle 21">
            <a:extLst>
              <a:ext uri="{FF2B5EF4-FFF2-40B4-BE49-F238E27FC236}">
                <a16:creationId xmlns:a16="http://schemas.microsoft.com/office/drawing/2014/main" id="{A48CF298-3024-416A-9B42-BAED1E34D017}"/>
              </a:ext>
            </a:extLst>
          </p:cNvPr>
          <p:cNvSpPr/>
          <p:nvPr/>
        </p:nvSpPr>
        <p:spPr>
          <a:xfrm>
            <a:off x="7906671" y="1214618"/>
            <a:ext cx="2932867"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3" name="Segnaposto testo 2">
            <a:extLst>
              <a:ext uri="{FF2B5EF4-FFF2-40B4-BE49-F238E27FC236}">
                <a16:creationId xmlns:a16="http://schemas.microsoft.com/office/drawing/2014/main" id="{D73A05D6-A5E0-44FB-A387-73904434B346}"/>
              </a:ext>
            </a:extLst>
          </p:cNvPr>
          <p:cNvSpPr txBox="1">
            <a:spLocks/>
          </p:cNvSpPr>
          <p:nvPr/>
        </p:nvSpPr>
        <p:spPr>
          <a:xfrm>
            <a:off x="8193071" y="943977"/>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b</a:t>
            </a:r>
          </a:p>
        </p:txBody>
      </p:sp>
      <p:sp>
        <p:nvSpPr>
          <p:cNvPr id="24" name="Segnaposto testo 2">
            <a:extLst>
              <a:ext uri="{FF2B5EF4-FFF2-40B4-BE49-F238E27FC236}">
                <a16:creationId xmlns:a16="http://schemas.microsoft.com/office/drawing/2014/main" id="{1DE7BA11-B848-42D2-9442-EEE4116D5B3D}"/>
              </a:ext>
            </a:extLst>
          </p:cNvPr>
          <p:cNvSpPr txBox="1">
            <a:spLocks/>
          </p:cNvSpPr>
          <p:nvPr/>
        </p:nvSpPr>
        <p:spPr>
          <a:xfrm>
            <a:off x="9226011" y="1568215"/>
            <a:ext cx="1548371"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dirty="0">
                <a:solidFill>
                  <a:schemeClr val="bg1"/>
                </a:solidFill>
              </a:rPr>
              <a:t>EJEMPLO
</a:t>
            </a:r>
          </a:p>
        </p:txBody>
      </p:sp>
      <p:sp>
        <p:nvSpPr>
          <p:cNvPr id="25" name="Speech Bubble: Rectangle with Corners Rounded 24">
            <a:extLst>
              <a:ext uri="{FF2B5EF4-FFF2-40B4-BE49-F238E27FC236}">
                <a16:creationId xmlns:a16="http://schemas.microsoft.com/office/drawing/2014/main" id="{CEA2D68D-9976-4652-B847-354905AE9898}"/>
              </a:ext>
            </a:extLst>
          </p:cNvPr>
          <p:cNvSpPr/>
          <p:nvPr/>
        </p:nvSpPr>
        <p:spPr>
          <a:xfrm>
            <a:off x="8759591" y="2467363"/>
            <a:ext cx="2932867" cy="2084501"/>
          </a:xfrm>
          <a:prstGeom prst="wedgeRoundRectCallout">
            <a:avLst>
              <a:gd name="adj1" fmla="val -54157"/>
              <a:gd name="adj2" fmla="val -33151"/>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soy Augusto! Tenía programado mi crucero Costa </a:t>
            </a:r>
            <a:r>
              <a:rPr lang="es-AR" sz="1150" dirty="0" err="1"/>
              <a:t>Smeralda</a:t>
            </a:r>
            <a:r>
              <a:rPr lang="es-AR" sz="1150" dirty="0"/>
              <a:t> el 02 de Abril de 2020 (7 noches), pero fue cancelado. Escuché que tengo derecho a programar un nuevo crucero utilizando la cantidad que ya he pagado a Costa Cruceros, y me gustaría programar  el itinerario Costa Pacífica del 19 de diciembre de 2020 (8 noches). ¿Puedes?
</a:t>
            </a:r>
            <a:endParaRPr lang="pt-BR" sz="1150" dirty="0"/>
          </a:p>
        </p:txBody>
      </p:sp>
      <p:pic>
        <p:nvPicPr>
          <p:cNvPr id="26" name="Picture 25" descr="A picture containing graphics, stereo, computer, clock&#10;&#10;Description automatically generated">
            <a:extLst>
              <a:ext uri="{FF2B5EF4-FFF2-40B4-BE49-F238E27FC236}">
                <a16:creationId xmlns:a16="http://schemas.microsoft.com/office/drawing/2014/main" id="{24012BE8-BBF9-41B8-8FDF-A62E83D8A1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99378" y="5923131"/>
            <a:ext cx="574482" cy="574482"/>
          </a:xfrm>
          <a:prstGeom prst="rect">
            <a:avLst/>
          </a:prstGeom>
        </p:spPr>
      </p:pic>
      <p:sp>
        <p:nvSpPr>
          <p:cNvPr id="27" name="Speech Bubble: Rectangle with Corners Rounded 26">
            <a:extLst>
              <a:ext uri="{FF2B5EF4-FFF2-40B4-BE49-F238E27FC236}">
                <a16:creationId xmlns:a16="http://schemas.microsoft.com/office/drawing/2014/main" id="{94FDDE0C-D4B4-4EE0-9397-5FD38742328E}"/>
              </a:ext>
            </a:extLst>
          </p:cNvPr>
          <p:cNvSpPr/>
          <p:nvPr/>
        </p:nvSpPr>
        <p:spPr>
          <a:xfrm>
            <a:off x="8024280" y="4688843"/>
            <a:ext cx="3035059" cy="1610365"/>
          </a:xfrm>
          <a:prstGeom prst="wedgeRoundRectCallout">
            <a:avLst>
              <a:gd name="adj1" fmla="val 54319"/>
              <a:gd name="adj2" fmla="val 32416"/>
              <a:gd name="adj3" fmla="val 16667"/>
            </a:avLst>
          </a:prstGeom>
          <a:solidFill>
            <a:schemeClr val="accent5">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AR" sz="1150" dirty="0"/>
              <a:t>¡Oye, Augusto! ¡Es posible! La diferencia entre el crucero que habías reservado con nosotros y el nuevo crucero es de 100 USD, ¿de acuerdo? Pero tenemos una sorpresa para usted: como ya tenía una reserva con nosotros, estamos ofreciendo un crédito de 200 USD para usar a bordo. 
</a:t>
            </a:r>
            <a:endParaRPr lang="it-IT" sz="1150" dirty="0">
              <a:solidFill>
                <a:schemeClr val="bg1"/>
              </a:solidFill>
            </a:endParaRPr>
          </a:p>
        </p:txBody>
      </p:sp>
      <p:pic>
        <p:nvPicPr>
          <p:cNvPr id="28" name="Picture 27" descr="A picture containing toy&#10;&#10;Description automatically generated">
            <a:extLst>
              <a:ext uri="{FF2B5EF4-FFF2-40B4-BE49-F238E27FC236}">
                <a16:creationId xmlns:a16="http://schemas.microsoft.com/office/drawing/2014/main" id="{94846561-A4BD-4C7C-B36D-C202D02E45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4280" y="2518237"/>
            <a:ext cx="583701" cy="583701"/>
          </a:xfrm>
          <a:prstGeom prst="rect">
            <a:avLst/>
          </a:prstGeom>
        </p:spPr>
      </p:pic>
      <p:graphicFrame>
        <p:nvGraphicFramePr>
          <p:cNvPr id="17" name="Table 16">
            <a:extLst>
              <a:ext uri="{FF2B5EF4-FFF2-40B4-BE49-F238E27FC236}">
                <a16:creationId xmlns:a16="http://schemas.microsoft.com/office/drawing/2014/main" id="{3C6171E5-F5C5-4024-8EDD-1501A3A67C12}"/>
              </a:ext>
            </a:extLst>
          </p:cNvPr>
          <p:cNvGraphicFramePr>
            <a:graphicFrameLocks noGrp="1"/>
          </p:cNvGraphicFramePr>
          <p:nvPr>
            <p:extLst>
              <p:ext uri="{D42A27DB-BD31-4B8C-83A1-F6EECF244321}">
                <p14:modId xmlns:p14="http://schemas.microsoft.com/office/powerpoint/2010/main" val="2575854774"/>
              </p:ext>
            </p:extLst>
          </p:nvPr>
        </p:nvGraphicFramePr>
        <p:xfrm>
          <a:off x="2118799" y="4005063"/>
          <a:ext cx="3401137" cy="1656185"/>
        </p:xfrm>
        <a:graphic>
          <a:graphicData uri="http://schemas.openxmlformats.org/drawingml/2006/table">
            <a:tbl>
              <a:tblPr/>
              <a:tblGrid>
                <a:gridCol w="1765475">
                  <a:extLst>
                    <a:ext uri="{9D8B030D-6E8A-4147-A177-3AD203B41FA5}">
                      <a16:colId xmlns:a16="http://schemas.microsoft.com/office/drawing/2014/main" val="1468950489"/>
                    </a:ext>
                  </a:extLst>
                </a:gridCol>
                <a:gridCol w="1635662">
                  <a:extLst>
                    <a:ext uri="{9D8B030D-6E8A-4147-A177-3AD203B41FA5}">
                      <a16:colId xmlns:a16="http://schemas.microsoft.com/office/drawing/2014/main" val="1514362142"/>
                    </a:ext>
                  </a:extLst>
                </a:gridCol>
              </a:tblGrid>
              <a:tr h="331237">
                <a:tc gridSpan="2">
                  <a:txBody>
                    <a:bodyPr/>
                    <a:lstStyle/>
                    <a:p>
                      <a:pPr algn="ctr" fontAlgn="b"/>
                      <a:r>
                        <a:rPr lang="es-AR" sz="1600" b="0" i="0" u="none" strike="noStrike" dirty="0">
                          <a:solidFill>
                            <a:srgbClr val="000000"/>
                          </a:solidFill>
                          <a:effectLst/>
                          <a:latin typeface="Museo 300" panose="02000000000000000000" pitchFamily="50" charset="0"/>
                        </a:rPr>
                        <a:t>Argentina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es-AR"/>
                    </a:p>
                  </a:txBody>
                  <a:tcPr/>
                </a:tc>
                <a:extLst>
                  <a:ext uri="{0D108BD9-81ED-4DB2-BD59-A6C34878D82A}">
                    <a16:rowId xmlns:a16="http://schemas.microsoft.com/office/drawing/2014/main" val="1052755685"/>
                  </a:ext>
                </a:extLst>
              </a:tr>
              <a:tr h="331237">
                <a:tc>
                  <a:txBody>
                    <a:bodyPr/>
                    <a:lstStyle/>
                    <a:p>
                      <a:pPr algn="ctr" fontAlgn="b"/>
                      <a:r>
                        <a:rPr lang="es-AR" sz="1600" b="0" i="0" u="none" strike="noStrike">
                          <a:solidFill>
                            <a:srgbClr val="FFFFFF"/>
                          </a:solidFill>
                          <a:effectLst/>
                          <a:latin typeface="Museo 300" panose="02000000000000000000" pitchFamily="50" charset="0"/>
                        </a:rPr>
                        <a:t>#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b"/>
                      <a:r>
                        <a:rPr lang="es-AR" sz="1600" b="0" i="0" u="none" strike="noStrike" dirty="0">
                          <a:solidFill>
                            <a:srgbClr val="FFFFFF"/>
                          </a:solidFill>
                          <a:effectLst/>
                          <a:latin typeface="Museo 300" panose="02000000000000000000" pitchFamily="50" charset="0"/>
                        </a:rPr>
                        <a:t>Valor por Cabina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3429376244"/>
                  </a:ext>
                </a:extLst>
              </a:tr>
              <a:tr h="331237">
                <a:tc>
                  <a:txBody>
                    <a:bodyPr/>
                    <a:lstStyle/>
                    <a:p>
                      <a:pPr algn="ctr" fontAlgn="b"/>
                      <a:r>
                        <a:rPr lang="es-AR" sz="1600" b="0" i="0" u="none" strike="noStrike">
                          <a:solidFill>
                            <a:srgbClr val="000000"/>
                          </a:solidFill>
                          <a:effectLst/>
                          <a:latin typeface="Museo 300" panose="02000000000000000000" pitchFamily="50" charset="0"/>
                        </a:rPr>
                        <a:t>1-5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0553838"/>
                  </a:ext>
                </a:extLst>
              </a:tr>
              <a:tr h="331237">
                <a:tc>
                  <a:txBody>
                    <a:bodyPr/>
                    <a:lstStyle/>
                    <a:p>
                      <a:pPr algn="ctr" fontAlgn="b"/>
                      <a:r>
                        <a:rPr lang="es-AR" sz="1600" b="0" i="0" u="none" strike="noStrike">
                          <a:solidFill>
                            <a:srgbClr val="000000"/>
                          </a:solidFill>
                          <a:effectLst/>
                          <a:latin typeface="Museo 300" panose="02000000000000000000" pitchFamily="50" charset="0"/>
                        </a:rPr>
                        <a:t>6-9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7084729"/>
                  </a:ext>
                </a:extLst>
              </a:tr>
              <a:tr h="331237">
                <a:tc>
                  <a:txBody>
                    <a:bodyPr/>
                    <a:lstStyle/>
                    <a:p>
                      <a:pPr algn="ctr" fontAlgn="b"/>
                      <a:r>
                        <a:rPr lang="es-AR" sz="1600" b="0" i="0" u="none" strike="noStrike">
                          <a:solidFill>
                            <a:srgbClr val="000000"/>
                          </a:solidFill>
                          <a:effectLst/>
                          <a:latin typeface="Museo 300" panose="02000000000000000000" pitchFamily="50" charset="0"/>
                        </a:rPr>
                        <a:t>Mas de 10 Noches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AR" sz="1600" b="0" i="0" u="none" strike="noStrike" dirty="0">
                          <a:solidFill>
                            <a:srgbClr val="000000"/>
                          </a:solidFill>
                          <a:effectLst/>
                          <a:latin typeface="Museo 300" panose="02000000000000000000" pitchFamily="50" charset="0"/>
                        </a:rPr>
                        <a:t>USD 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60990"/>
                  </a:ext>
                </a:extLst>
              </a:tr>
            </a:tbl>
          </a:graphicData>
        </a:graphic>
      </p:graphicFrame>
    </p:spTree>
    <p:extLst>
      <p:ext uri="{BB962C8B-B14F-4D97-AF65-F5344CB8AC3E}">
        <p14:creationId xmlns:p14="http://schemas.microsoft.com/office/powerpoint/2010/main" val="3262888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1AF328BE-2718-46A2-BDF3-E38025FC2013}"/>
              </a:ext>
            </a:extLst>
          </p:cNvPr>
          <p:cNvSpPr/>
          <p:nvPr/>
        </p:nvSpPr>
        <p:spPr>
          <a:xfrm>
            <a:off x="8039144" y="1705194"/>
            <a:ext cx="3889504"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itolo 1"/>
          <p:cNvSpPr>
            <a:spLocks noGrp="1"/>
          </p:cNvSpPr>
          <p:nvPr>
            <p:ph type="title"/>
          </p:nvPr>
        </p:nvSpPr>
        <p:spPr/>
        <p:txBody>
          <a:bodyPr/>
          <a:lstStyle/>
          <a:p>
            <a:r>
              <a:rPr lang="it-IT" dirty="0"/>
              <a:t>Cruceros cancelados por Costa</a:t>
            </a: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643479"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c</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625983"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23" name="Segnaposto testo 2">
            <a:extLst>
              <a:ext uri="{FF2B5EF4-FFF2-40B4-BE49-F238E27FC236}">
                <a16:creationId xmlns:a16="http://schemas.microsoft.com/office/drawing/2014/main" id="{D73A05D6-A5E0-44FB-A387-73904434B346}"/>
              </a:ext>
            </a:extLst>
          </p:cNvPr>
          <p:cNvSpPr txBox="1">
            <a:spLocks/>
          </p:cNvSpPr>
          <p:nvPr/>
        </p:nvSpPr>
        <p:spPr>
          <a:xfrm>
            <a:off x="8386574" y="933703"/>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d</a:t>
            </a:r>
          </a:p>
        </p:txBody>
      </p:sp>
      <p:sp>
        <p:nvSpPr>
          <p:cNvPr id="14" name="Segnaposto testo 2">
            <a:extLst>
              <a:ext uri="{FF2B5EF4-FFF2-40B4-BE49-F238E27FC236}">
                <a16:creationId xmlns:a16="http://schemas.microsoft.com/office/drawing/2014/main" id="{FFBE9DBC-699D-4362-8D77-731E23FCAA5D}"/>
              </a:ext>
            </a:extLst>
          </p:cNvPr>
          <p:cNvSpPr txBox="1">
            <a:spLocks/>
          </p:cNvSpPr>
          <p:nvPr/>
        </p:nvSpPr>
        <p:spPr>
          <a:xfrm>
            <a:off x="1553975" y="1217137"/>
            <a:ext cx="3029857" cy="411663"/>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dirty="0">
                <a:solidFill>
                  <a:schemeClr val="bg1"/>
                </a:solidFill>
              </a:rPr>
              <a:t>LISTA DE SAÍDAS CANCELADAS          POR NAVIO</a:t>
            </a:r>
          </a:p>
        </p:txBody>
      </p:sp>
      <p:sp>
        <p:nvSpPr>
          <p:cNvPr id="20" name="Rectangle 19">
            <a:extLst>
              <a:ext uri="{FF2B5EF4-FFF2-40B4-BE49-F238E27FC236}">
                <a16:creationId xmlns:a16="http://schemas.microsoft.com/office/drawing/2014/main" id="{9BDA2EF6-6333-4B90-8601-3DF930147921}"/>
              </a:ext>
            </a:extLst>
          </p:cNvPr>
          <p:cNvSpPr/>
          <p:nvPr/>
        </p:nvSpPr>
        <p:spPr>
          <a:xfrm>
            <a:off x="8235602" y="1242433"/>
            <a:ext cx="3516068"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1" name="Segnaposto testo 2">
            <a:extLst>
              <a:ext uri="{FF2B5EF4-FFF2-40B4-BE49-F238E27FC236}">
                <a16:creationId xmlns:a16="http://schemas.microsoft.com/office/drawing/2014/main" id="{0D037D04-B02D-40E3-9DAF-F3DA71A72B7C}"/>
              </a:ext>
            </a:extLst>
          </p:cNvPr>
          <p:cNvSpPr txBox="1">
            <a:spLocks/>
          </p:cNvSpPr>
          <p:nvPr/>
        </p:nvSpPr>
        <p:spPr>
          <a:xfrm>
            <a:off x="8365432"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25" name="Segnaposto testo 2">
            <a:extLst>
              <a:ext uri="{FF2B5EF4-FFF2-40B4-BE49-F238E27FC236}">
                <a16:creationId xmlns:a16="http://schemas.microsoft.com/office/drawing/2014/main" id="{7E24755A-9F9E-4219-B5EC-DE498E52EAE6}"/>
              </a:ext>
            </a:extLst>
          </p:cNvPr>
          <p:cNvSpPr txBox="1">
            <a:spLocks/>
          </p:cNvSpPr>
          <p:nvPr/>
        </p:nvSpPr>
        <p:spPr>
          <a:xfrm>
            <a:off x="9461981" y="1260568"/>
            <a:ext cx="2736304" cy="411663"/>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000" b="0" i="0">
                <a:solidFill>
                  <a:schemeClr val="bg1"/>
                </a:solidFill>
              </a:rPr>
              <a:t>¿Y SI EL CLIENTE QUIERE UN REEMBOLSO?
</a:t>
            </a:r>
            <a:endParaRPr lang="it-IT" sz="2000" b="0" i="0" dirty="0">
              <a:solidFill>
                <a:schemeClr val="bg1"/>
              </a:solidFill>
            </a:endParaRPr>
          </a:p>
        </p:txBody>
      </p:sp>
      <p:sp>
        <p:nvSpPr>
          <p:cNvPr id="27" name="Segnaposto testo 2">
            <a:extLst>
              <a:ext uri="{FF2B5EF4-FFF2-40B4-BE49-F238E27FC236}">
                <a16:creationId xmlns:a16="http://schemas.microsoft.com/office/drawing/2014/main" id="{7839D355-2B89-46B1-841A-2ED8681B0FAF}"/>
              </a:ext>
            </a:extLst>
          </p:cNvPr>
          <p:cNvSpPr txBox="1">
            <a:spLocks/>
          </p:cNvSpPr>
          <p:nvPr/>
        </p:nvSpPr>
        <p:spPr>
          <a:xfrm>
            <a:off x="8439302" y="983169"/>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d</a:t>
            </a:r>
          </a:p>
        </p:txBody>
      </p:sp>
      <p:sp>
        <p:nvSpPr>
          <p:cNvPr id="28" name="Segnaposto contenuto 4">
            <a:extLst>
              <a:ext uri="{FF2B5EF4-FFF2-40B4-BE49-F238E27FC236}">
                <a16:creationId xmlns:a16="http://schemas.microsoft.com/office/drawing/2014/main" id="{04196E83-B6C4-4BC3-9210-57FD2EEC5575}"/>
              </a:ext>
            </a:extLst>
          </p:cNvPr>
          <p:cNvSpPr>
            <a:spLocks noGrp="1"/>
          </p:cNvSpPr>
          <p:nvPr>
            <p:ph idx="19"/>
          </p:nvPr>
        </p:nvSpPr>
        <p:spPr>
          <a:xfrm>
            <a:off x="8064862" y="2529615"/>
            <a:ext cx="3863786" cy="4161040"/>
          </a:xfrm>
        </p:spPr>
        <p:txBody>
          <a:bodyPr>
            <a:normAutofit/>
          </a:bodyPr>
          <a:lstStyle/>
          <a:p>
            <a:pPr algn="just"/>
            <a:r>
              <a:rPr lang="es-AR" dirty="0"/>
              <a:t>Los pasajeros que decidan solicitar un reembolso deben reenviar el correo electrónico de solicitud a</a:t>
            </a:r>
          </a:p>
          <a:p>
            <a:pPr marL="0" indent="0" algn="just">
              <a:buNone/>
            </a:pPr>
            <a:endParaRPr lang="es-AR" dirty="0"/>
          </a:p>
          <a:p>
            <a:pPr marL="400050" lvl="1" indent="0" algn="just">
              <a:buNone/>
            </a:pPr>
            <a:r>
              <a:rPr lang="es-AR" sz="1500" dirty="0"/>
              <a:t> </a:t>
            </a:r>
            <a:r>
              <a:rPr lang="es-AR" sz="1500" dirty="0">
                <a:hlinkClick r:id="rId3"/>
              </a:rPr>
              <a:t>backofficecostaargentina@ar.costa.it</a:t>
            </a:r>
            <a:endParaRPr lang="es-AR" sz="1500" dirty="0"/>
          </a:p>
          <a:p>
            <a:pPr marL="0" indent="0" algn="just">
              <a:buNone/>
            </a:pPr>
            <a:endParaRPr lang="es-AR" dirty="0"/>
          </a:p>
          <a:p>
            <a:pPr algn="just"/>
            <a:r>
              <a:rPr lang="es-AR" dirty="0"/>
              <a:t>La solicitud de reembolso se analizará cuando sea posible debido al alto número de correos electrónicos, así como la suspensión temporal de la tesorería dada las restricciones de cuarentena impuestas por el Gobierno.</a:t>
            </a:r>
            <a:endParaRPr lang="pt-BR" dirty="0"/>
          </a:p>
        </p:txBody>
      </p:sp>
      <p:sp>
        <p:nvSpPr>
          <p:cNvPr id="24" name="Rectangle 23">
            <a:extLst>
              <a:ext uri="{FF2B5EF4-FFF2-40B4-BE49-F238E27FC236}">
                <a16:creationId xmlns:a16="http://schemas.microsoft.com/office/drawing/2014/main" id="{FCA1AA2B-4B47-4E06-83AD-8B8215683B3C}"/>
              </a:ext>
            </a:extLst>
          </p:cNvPr>
          <p:cNvSpPr/>
          <p:nvPr/>
        </p:nvSpPr>
        <p:spPr>
          <a:xfrm>
            <a:off x="435962" y="1654096"/>
            <a:ext cx="7231646"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Rectangle 25">
            <a:extLst>
              <a:ext uri="{FF2B5EF4-FFF2-40B4-BE49-F238E27FC236}">
                <a16:creationId xmlns:a16="http://schemas.microsoft.com/office/drawing/2014/main" id="{CE5E5BA3-EA1B-4B03-A4DD-580E4378554B}"/>
              </a:ext>
            </a:extLst>
          </p:cNvPr>
          <p:cNvSpPr/>
          <p:nvPr/>
        </p:nvSpPr>
        <p:spPr>
          <a:xfrm>
            <a:off x="694328" y="1242433"/>
            <a:ext cx="3338273"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9" name="Segnaposto testo 2">
            <a:extLst>
              <a:ext uri="{FF2B5EF4-FFF2-40B4-BE49-F238E27FC236}">
                <a16:creationId xmlns:a16="http://schemas.microsoft.com/office/drawing/2014/main" id="{D5D798D0-CDEC-4E50-BB71-0699EC004A49}"/>
              </a:ext>
            </a:extLst>
          </p:cNvPr>
          <p:cNvSpPr txBox="1">
            <a:spLocks/>
          </p:cNvSpPr>
          <p:nvPr/>
        </p:nvSpPr>
        <p:spPr>
          <a:xfrm>
            <a:off x="791196" y="1242433"/>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it-IT" sz="2000" b="0" i="0" dirty="0">
              <a:solidFill>
                <a:schemeClr val="bg1"/>
              </a:solidFill>
            </a:endParaRPr>
          </a:p>
        </p:txBody>
      </p:sp>
      <p:sp>
        <p:nvSpPr>
          <p:cNvPr id="30" name="Segnaposto testo 2">
            <a:extLst>
              <a:ext uri="{FF2B5EF4-FFF2-40B4-BE49-F238E27FC236}">
                <a16:creationId xmlns:a16="http://schemas.microsoft.com/office/drawing/2014/main" id="{64CCD11C-D883-4E5B-81BB-9643F78D15D1}"/>
              </a:ext>
            </a:extLst>
          </p:cNvPr>
          <p:cNvSpPr txBox="1">
            <a:spLocks/>
          </p:cNvSpPr>
          <p:nvPr/>
        </p:nvSpPr>
        <p:spPr>
          <a:xfrm>
            <a:off x="1690381" y="1268760"/>
            <a:ext cx="2439087" cy="411663"/>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800" b="0" i="0" dirty="0">
                <a:solidFill>
                  <a:schemeClr val="bg1"/>
                </a:solidFill>
              </a:rPr>
              <a:t>REPROGRAMACIÓN EN CRUCERO SIMILAR
</a:t>
            </a:r>
          </a:p>
        </p:txBody>
      </p:sp>
      <p:sp>
        <p:nvSpPr>
          <p:cNvPr id="32" name="Segnaposto testo 2">
            <a:extLst>
              <a:ext uri="{FF2B5EF4-FFF2-40B4-BE49-F238E27FC236}">
                <a16:creationId xmlns:a16="http://schemas.microsoft.com/office/drawing/2014/main" id="{20D5AB6B-D0F3-4FA8-A540-E642C9354AEE}"/>
              </a:ext>
            </a:extLst>
          </p:cNvPr>
          <p:cNvSpPr txBox="1">
            <a:spLocks/>
          </p:cNvSpPr>
          <p:nvPr/>
        </p:nvSpPr>
        <p:spPr>
          <a:xfrm>
            <a:off x="911424" y="911161"/>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c</a:t>
            </a:r>
          </a:p>
        </p:txBody>
      </p:sp>
      <p:sp>
        <p:nvSpPr>
          <p:cNvPr id="34" name="Segnaposto contenuto 4">
            <a:extLst>
              <a:ext uri="{FF2B5EF4-FFF2-40B4-BE49-F238E27FC236}">
                <a16:creationId xmlns:a16="http://schemas.microsoft.com/office/drawing/2014/main" id="{517FF867-3813-4581-A2A9-5BD08DF3D78E}"/>
              </a:ext>
            </a:extLst>
          </p:cNvPr>
          <p:cNvSpPr txBox="1">
            <a:spLocks/>
          </p:cNvSpPr>
          <p:nvPr/>
        </p:nvSpPr>
        <p:spPr>
          <a:xfrm>
            <a:off x="585252" y="2364304"/>
            <a:ext cx="6878899" cy="4881120"/>
          </a:xfrm>
          <a:prstGeom prst="rect">
            <a:avLst/>
          </a:prstGeom>
        </p:spPr>
        <p:txBody>
          <a:bodyPr vert="horz" lIns="91440" tIns="45720" rIns="91440" bIns="45720" rtlCol="0">
            <a:normAutofit/>
          </a:bodyPr>
          <a:lstStyle>
            <a:lvl1pPr marL="342900" indent="-342900" algn="l" defTabSz="914377" rtl="0" eaLnBrk="1" latinLnBrk="0" hangingPunct="1">
              <a:spcBef>
                <a:spcPct val="20000"/>
              </a:spcBef>
              <a:buClr>
                <a:srgbClr val="FFA615"/>
              </a:buClr>
              <a:buSzPct val="150000"/>
              <a:buFont typeface="Arial" panose="020B0604020202020204" pitchFamily="34" charset="0"/>
              <a:buChar char="•"/>
              <a:defRPr lang="it-IT" sz="1600" kern="1200">
                <a:solidFill>
                  <a:srgbClr val="63666A"/>
                </a:solidFill>
                <a:latin typeface="+mj-lt"/>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it-IT" sz="1600" kern="120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it-IT" sz="1400" kern="120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it-IT" sz="1400" kern="1200">
                <a:solidFill>
                  <a:srgbClr val="63666A"/>
                </a:solidFill>
                <a:latin typeface="+mn-lt"/>
                <a:ea typeface="+mn-ea"/>
                <a:cs typeface="+mn-cs"/>
              </a:defRPr>
            </a:lvl4pPr>
            <a:lvl5pPr marL="2057402" indent="-228601" algn="l" defTabSz="914377" rtl="0" eaLnBrk="1" latinLnBrk="0" hangingPunct="1">
              <a:spcBef>
                <a:spcPct val="20000"/>
              </a:spcBef>
              <a:buClr>
                <a:srgbClr val="003569"/>
              </a:buClr>
              <a:buSzPct val="150000"/>
              <a:buFont typeface="Wingdings" panose="05000000000000000000" pitchFamily="2" charset="2"/>
              <a:buChar char="§"/>
              <a:defRPr lang="it-IT" sz="1400" kern="120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AR" sz="1400" dirty="0"/>
              <a:t>En los casos en que los pasajeros soliciten volver a reservar en un crucero similar al crucero cancelado (ejemplos: ver tabla a continuación), con las mismas condiciones que la reserva anterior (tipo de cabina y categoría), respetando el valor original de la reserva, envíe un correo electrónico a </a:t>
            </a:r>
            <a:r>
              <a:rPr lang="es-AR" sz="1400" dirty="0">
                <a:hlinkClick r:id="rId3"/>
              </a:rPr>
              <a:t>backofficecostaargentina@ar.costa.it</a:t>
            </a:r>
            <a:r>
              <a:rPr lang="es-AR" sz="1400" dirty="0"/>
              <a:t> </a:t>
            </a:r>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endParaRPr lang="es-AR" sz="1400" dirty="0"/>
          </a:p>
          <a:p>
            <a:pPr algn="just"/>
            <a:r>
              <a:rPr lang="es-AR" sz="1400" dirty="0"/>
              <a:t>Sepa más </a:t>
            </a:r>
            <a:r>
              <a:rPr lang="es-AR" sz="1400" dirty="0">
                <a:hlinkClick r:id="rId4" action="ppaction://hlinksldjump"/>
              </a:rPr>
              <a:t>aquí</a:t>
            </a:r>
            <a:r>
              <a:rPr lang="es-AR" sz="1400" dirty="0"/>
              <a:t>
Las reservas de categorías </a:t>
            </a:r>
            <a:r>
              <a:rPr lang="es-AR" sz="1400" dirty="0" err="1"/>
              <a:t>Classic</a:t>
            </a:r>
            <a:r>
              <a:rPr lang="es-AR" sz="1400" dirty="0"/>
              <a:t> se reprograman como Basic + </a:t>
            </a:r>
            <a:r>
              <a:rPr lang="es-AR" sz="1400" dirty="0" err="1"/>
              <a:t>Pranzo</a:t>
            </a:r>
            <a:r>
              <a:rPr lang="es-AR" sz="1400" dirty="0"/>
              <a:t> y Cena </a:t>
            </a:r>
            <a:r>
              <a:rPr lang="es-AR" sz="1400" dirty="0" err="1"/>
              <a:t>Beverage</a:t>
            </a:r>
            <a:r>
              <a:rPr lang="es-AR" sz="1400" dirty="0"/>
              <a:t> Pack - sepa más </a:t>
            </a:r>
            <a:r>
              <a:rPr lang="es-AR" sz="1400" dirty="0">
                <a:hlinkClick r:id="rId5" action="ppaction://hlinksldjump"/>
              </a:rPr>
              <a:t>aquí</a:t>
            </a:r>
            <a:endParaRPr lang="pt-BR" sz="1400" dirty="0"/>
          </a:p>
        </p:txBody>
      </p:sp>
      <p:graphicFrame>
        <p:nvGraphicFramePr>
          <p:cNvPr id="22" name="Table 21">
            <a:extLst>
              <a:ext uri="{FF2B5EF4-FFF2-40B4-BE49-F238E27FC236}">
                <a16:creationId xmlns:a16="http://schemas.microsoft.com/office/drawing/2014/main" id="{0F5BAC46-3BA9-4798-81A5-C18F465D85D8}"/>
              </a:ext>
            </a:extLst>
          </p:cNvPr>
          <p:cNvGraphicFramePr>
            <a:graphicFrameLocks noGrp="1"/>
          </p:cNvGraphicFramePr>
          <p:nvPr>
            <p:extLst>
              <p:ext uri="{D42A27DB-BD31-4B8C-83A1-F6EECF244321}">
                <p14:modId xmlns:p14="http://schemas.microsoft.com/office/powerpoint/2010/main" val="2517441835"/>
              </p:ext>
            </p:extLst>
          </p:nvPr>
        </p:nvGraphicFramePr>
        <p:xfrm>
          <a:off x="1690380" y="3501008"/>
          <a:ext cx="5197707" cy="2232251"/>
        </p:xfrm>
        <a:graphic>
          <a:graphicData uri="http://schemas.openxmlformats.org/drawingml/2006/table">
            <a:tbl>
              <a:tblPr/>
              <a:tblGrid>
                <a:gridCol w="1820396">
                  <a:extLst>
                    <a:ext uri="{9D8B030D-6E8A-4147-A177-3AD203B41FA5}">
                      <a16:colId xmlns:a16="http://schemas.microsoft.com/office/drawing/2014/main" val="1125389002"/>
                    </a:ext>
                  </a:extLst>
                </a:gridCol>
                <a:gridCol w="3377311">
                  <a:extLst>
                    <a:ext uri="{9D8B030D-6E8A-4147-A177-3AD203B41FA5}">
                      <a16:colId xmlns:a16="http://schemas.microsoft.com/office/drawing/2014/main" val="3438811274"/>
                    </a:ext>
                  </a:extLst>
                </a:gridCol>
              </a:tblGrid>
              <a:tr h="194109">
                <a:tc gridSpan="2">
                  <a:txBody>
                    <a:bodyPr/>
                    <a:lstStyle/>
                    <a:p>
                      <a:pPr algn="ctr" fontAlgn="b"/>
                      <a:r>
                        <a:rPr lang="es-AR" sz="1100" b="1" i="0" u="none" strike="noStrike">
                          <a:solidFill>
                            <a:srgbClr val="000000"/>
                          </a:solidFill>
                          <a:effectLst/>
                          <a:latin typeface="Museo 300" panose="02000000000000000000" pitchFamily="50" charset="0"/>
                        </a:rPr>
                        <a:t>Ejemplos</a:t>
                      </a:r>
                    </a:p>
                  </a:txBody>
                  <a:tcPr marL="9525" marR="9525" marT="9525" marB="0" anchor="b">
                    <a:lnL>
                      <a:noFill/>
                    </a:lnL>
                    <a:lnR>
                      <a:noFill/>
                    </a:lnR>
                    <a:lnT>
                      <a:noFill/>
                    </a:lnT>
                    <a:lnB>
                      <a:noFill/>
                    </a:lnB>
                  </a:tcPr>
                </a:tc>
                <a:tc hMerge="1">
                  <a:txBody>
                    <a:bodyPr/>
                    <a:lstStyle/>
                    <a:p>
                      <a:endParaRPr lang="es-AR"/>
                    </a:p>
                  </a:txBody>
                  <a:tcPr/>
                </a:tc>
                <a:extLst>
                  <a:ext uri="{0D108BD9-81ED-4DB2-BD59-A6C34878D82A}">
                    <a16:rowId xmlns:a16="http://schemas.microsoft.com/office/drawing/2014/main" val="4291039065"/>
                  </a:ext>
                </a:extLst>
              </a:tr>
              <a:tr h="329985">
                <a:tc>
                  <a:txBody>
                    <a:bodyPr/>
                    <a:lstStyle/>
                    <a:p>
                      <a:pPr algn="ctr" fontAlgn="ctr"/>
                      <a:r>
                        <a:rPr lang="es-AR" sz="1100" b="1" i="0" u="none" strike="noStrike" dirty="0">
                          <a:solidFill>
                            <a:srgbClr val="000000"/>
                          </a:solidFill>
                          <a:effectLst/>
                          <a:latin typeface="Museo 300" panose="02000000000000000000" pitchFamily="50" charset="0"/>
                        </a:rPr>
                        <a:t>Crucero Cancelado</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AR" sz="1100" b="1" i="0" u="none" strike="noStrike" dirty="0">
                          <a:solidFill>
                            <a:srgbClr val="000000"/>
                          </a:solidFill>
                          <a:effectLst/>
                          <a:latin typeface="Museo 300" panose="02000000000000000000" pitchFamily="50" charset="0"/>
                        </a:rPr>
                        <a:t>CRUCERO SIMILAR</a:t>
                      </a:r>
                    </a:p>
                  </a:txBody>
                  <a:tcPr marL="9525" marR="9525" marT="9525" marB="0" anchor="ctr">
                    <a:lnL>
                      <a:noFill/>
                    </a:lnL>
                    <a:lnR>
                      <a:noFill/>
                    </a:lnR>
                    <a:lnT>
                      <a:noFill/>
                    </a:lnT>
                    <a:lnB w="6350" cap="flat" cmpd="sng" algn="ctr">
                      <a:solidFill>
                        <a:srgbClr val="A6A6A6"/>
                      </a:solidFill>
                      <a:prstDash val="solid"/>
                      <a:round/>
                      <a:headEnd type="none" w="med" len="med"/>
                      <a:tailEnd type="none" w="med" len="med"/>
                    </a:lnB>
                    <a:solidFill>
                      <a:srgbClr val="FFC000"/>
                    </a:solidFill>
                  </a:tcPr>
                </a:tc>
                <a:extLst>
                  <a:ext uri="{0D108BD9-81ED-4DB2-BD59-A6C34878D82A}">
                    <a16:rowId xmlns:a16="http://schemas.microsoft.com/office/drawing/2014/main" val="2100550517"/>
                  </a:ext>
                </a:extLst>
              </a:tr>
              <a:tr h="329985">
                <a:tc>
                  <a:txBody>
                    <a:bodyPr/>
                    <a:lstStyle/>
                    <a:p>
                      <a:pPr algn="ctr" fontAlgn="ctr"/>
                      <a:r>
                        <a:rPr lang="es-AR" sz="1100" b="1" i="0" u="none" strike="noStrike">
                          <a:solidFill>
                            <a:srgbClr val="FFFFFF"/>
                          </a:solidFill>
                          <a:effectLst/>
                          <a:latin typeface="Museo 300" panose="02000000000000000000" pitchFamily="50" charset="0"/>
                        </a:rPr>
                        <a:t>SM07200402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SM07210402</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3013759640"/>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FA07200316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dirty="0">
                          <a:solidFill>
                            <a:srgbClr val="000000"/>
                          </a:solidFill>
                          <a:effectLst/>
                          <a:latin typeface="Museo 300" panose="02000000000000000000" pitchFamily="50" charset="0"/>
                        </a:rPr>
                        <a:t>MG07210315                                                                      (Cambia de nave para este itinerario OK)</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4234806776"/>
                  </a:ext>
                </a:extLst>
              </a:tr>
              <a:tr h="329985">
                <a:tc>
                  <a:txBody>
                    <a:bodyPr/>
                    <a:lstStyle/>
                    <a:p>
                      <a:pPr algn="ctr" fontAlgn="ctr"/>
                      <a:r>
                        <a:rPr lang="es-AR" sz="1100" b="1" i="0" u="none" strike="noStrike">
                          <a:solidFill>
                            <a:srgbClr val="FFFFFF"/>
                          </a:solidFill>
                          <a:effectLst/>
                          <a:latin typeface="Museo 300" panose="02000000000000000000" pitchFamily="50" charset="0"/>
                        </a:rPr>
                        <a:t>SM07200316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SM07210315</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461286685"/>
                  </a:ext>
                </a:extLst>
              </a:tr>
              <a:tr h="329985">
                <a:tc>
                  <a:txBody>
                    <a:bodyPr/>
                    <a:lstStyle/>
                    <a:p>
                      <a:pPr algn="ctr" fontAlgn="ctr"/>
                      <a:r>
                        <a:rPr lang="es-AR" sz="1100" b="1" i="0" u="none" strike="noStrike" dirty="0">
                          <a:solidFill>
                            <a:srgbClr val="FFFFFF"/>
                          </a:solidFill>
                          <a:effectLst/>
                          <a:latin typeface="Museo 300" panose="02000000000000000000" pitchFamily="50" charset="0"/>
                        </a:rPr>
                        <a:t>FS08200406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100" b="0" i="0" u="none" strike="noStrike">
                          <a:solidFill>
                            <a:srgbClr val="000000"/>
                          </a:solidFill>
                          <a:effectLst/>
                          <a:latin typeface="Museo 300" panose="02000000000000000000" pitchFamily="50" charset="0"/>
                        </a:rPr>
                        <a:t>FS08210331</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2920478527"/>
                  </a:ext>
                </a:extLst>
              </a:tr>
              <a:tr h="359101">
                <a:tc>
                  <a:txBody>
                    <a:bodyPr/>
                    <a:lstStyle/>
                    <a:p>
                      <a:pPr algn="ctr" fontAlgn="ctr"/>
                      <a:r>
                        <a:rPr lang="es-AR" sz="1100" b="1" i="0" u="none" strike="noStrike" dirty="0">
                          <a:solidFill>
                            <a:srgbClr val="FFFFFF"/>
                          </a:solidFill>
                          <a:effectLst/>
                          <a:latin typeface="Museo 300" panose="02000000000000000000" pitchFamily="50" charset="0"/>
                        </a:rPr>
                        <a:t>Internacional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s-AR" sz="1000" b="0" i="0" u="none" strike="noStrike" dirty="0">
                          <a:solidFill>
                            <a:srgbClr val="000000"/>
                          </a:solidFill>
                          <a:effectLst/>
                          <a:latin typeface="Museo 300" panose="02000000000000000000" pitchFamily="50" charset="0"/>
                        </a:rPr>
                        <a:t>Debe seguir esta regla: Mismo itinerario, nave, numero de noches y mes</a:t>
                      </a:r>
                    </a:p>
                  </a:txBody>
                  <a:tcPr marL="9525" marR="9525" marT="9525"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367818861"/>
                  </a:ext>
                </a:extLst>
              </a:tr>
            </a:tbl>
          </a:graphicData>
        </a:graphic>
      </p:graphicFrame>
    </p:spTree>
    <p:extLst>
      <p:ext uri="{BB962C8B-B14F-4D97-AF65-F5344CB8AC3E}">
        <p14:creationId xmlns:p14="http://schemas.microsoft.com/office/powerpoint/2010/main" val="3907292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testo 2">
            <a:extLst>
              <a:ext uri="{FF2B5EF4-FFF2-40B4-BE49-F238E27FC236}">
                <a16:creationId xmlns:a16="http://schemas.microsoft.com/office/drawing/2014/main" id="{A3FE32D8-2DFB-4407-AD0E-CE550ABD4E1D}"/>
              </a:ext>
            </a:extLst>
          </p:cNvPr>
          <p:cNvSpPr txBox="1">
            <a:spLocks/>
          </p:cNvSpPr>
          <p:nvPr/>
        </p:nvSpPr>
        <p:spPr>
          <a:xfrm>
            <a:off x="571471" y="620688"/>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3800" b="0" i="0" dirty="0">
                <a:solidFill>
                  <a:srgbClr val="94C7ED"/>
                </a:solidFill>
              </a:rPr>
              <a:t>2</a:t>
            </a:r>
          </a:p>
        </p:txBody>
      </p:sp>
      <p:sp>
        <p:nvSpPr>
          <p:cNvPr id="11" name="Segnaposto testo 2">
            <a:extLst>
              <a:ext uri="{FF2B5EF4-FFF2-40B4-BE49-F238E27FC236}">
                <a16:creationId xmlns:a16="http://schemas.microsoft.com/office/drawing/2014/main" id="{A51F738C-E7F8-4CAA-96C0-B7DC256E3580}"/>
              </a:ext>
            </a:extLst>
          </p:cNvPr>
          <p:cNvSpPr txBox="1">
            <a:spLocks/>
          </p:cNvSpPr>
          <p:nvPr/>
        </p:nvSpPr>
        <p:spPr>
          <a:xfrm>
            <a:off x="1847528" y="692696"/>
            <a:ext cx="6768752"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3200" b="0" i="0" dirty="0">
                <a:solidFill>
                  <a:schemeClr val="bg1"/>
                </a:solidFill>
              </a:rPr>
              <a:t>PASAJEROS QUE SOLICITARON LA CANCELACION DE RESERVAS EN CRUCEROS QUE LUEGO FUERON CANCELADOS POR COSTA 
</a:t>
            </a:r>
            <a:endParaRPr lang="it-IT" sz="3200" b="0" i="0" dirty="0">
              <a:solidFill>
                <a:schemeClr val="bg1"/>
              </a:solidFill>
            </a:endParaRPr>
          </a:p>
        </p:txBody>
      </p:sp>
      <p:pic>
        <p:nvPicPr>
          <p:cNvPr id="1028" name="Picture 4">
            <a:extLst>
              <a:ext uri="{FF2B5EF4-FFF2-40B4-BE49-F238E27FC236}">
                <a16:creationId xmlns:a16="http://schemas.microsoft.com/office/drawing/2014/main" id="{18FB7D75-6CDE-464B-B554-3CCEE108F0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80576" y="6016724"/>
            <a:ext cx="841276" cy="84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2869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7880188-0FF3-4369-9F9C-083838D961E7}"/>
              </a:ext>
            </a:extLst>
          </p:cNvPr>
          <p:cNvSpPr/>
          <p:nvPr/>
        </p:nvSpPr>
        <p:spPr>
          <a:xfrm>
            <a:off x="308812" y="1773857"/>
            <a:ext cx="7393856"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itolo 1"/>
          <p:cNvSpPr>
            <a:spLocks noGrp="1"/>
          </p:cNvSpPr>
          <p:nvPr>
            <p:ph type="title"/>
          </p:nvPr>
        </p:nvSpPr>
        <p:spPr/>
        <p:txBody>
          <a:bodyPr/>
          <a:lstStyle/>
          <a:p>
            <a:br>
              <a:rPr lang="es-AR" dirty="0"/>
            </a:br>
            <a:r>
              <a:rPr lang="es-AR" dirty="0"/>
              <a:t>Pasajeros que solicitaron la cancelación de reservas en cruceros que luego fueron cancelados por Costa
</a:t>
            </a:r>
            <a:endParaRPr lang="it-IT" dirty="0"/>
          </a:p>
        </p:txBody>
      </p:sp>
      <p:sp>
        <p:nvSpPr>
          <p:cNvPr id="10" name="Rectangle 9">
            <a:extLst>
              <a:ext uri="{FF2B5EF4-FFF2-40B4-BE49-F238E27FC236}">
                <a16:creationId xmlns:a16="http://schemas.microsoft.com/office/drawing/2014/main" id="{1D819A97-F2E7-47D4-85E7-6FF23DCC5910}"/>
              </a:ext>
            </a:extLst>
          </p:cNvPr>
          <p:cNvSpPr/>
          <p:nvPr/>
        </p:nvSpPr>
        <p:spPr>
          <a:xfrm>
            <a:off x="437844" y="1214618"/>
            <a:ext cx="3367582"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623392"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a</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528584" y="1385306"/>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DESCRIPCIÓN DE LA POLÍTICA
</a:t>
            </a:r>
            <a:endParaRPr lang="it-IT" sz="2000" b="0" i="0" dirty="0">
              <a:solidFill>
                <a:schemeClr val="bg1"/>
              </a:solidFill>
            </a:endParaRPr>
          </a:p>
        </p:txBody>
      </p:sp>
      <p:sp>
        <p:nvSpPr>
          <p:cNvPr id="13" name="Segnaposto contenuto 4">
            <a:extLst>
              <a:ext uri="{FF2B5EF4-FFF2-40B4-BE49-F238E27FC236}">
                <a16:creationId xmlns:a16="http://schemas.microsoft.com/office/drawing/2014/main" id="{BF42E961-88DB-4174-8B63-DEADF1A8C372}"/>
              </a:ext>
            </a:extLst>
          </p:cNvPr>
          <p:cNvSpPr>
            <a:spLocks noGrp="1"/>
          </p:cNvSpPr>
          <p:nvPr>
            <p:ph idx="19"/>
          </p:nvPr>
        </p:nvSpPr>
        <p:spPr>
          <a:xfrm>
            <a:off x="437843" y="2376264"/>
            <a:ext cx="7026309" cy="4581128"/>
          </a:xfrm>
        </p:spPr>
        <p:txBody>
          <a:bodyPr>
            <a:noAutofit/>
          </a:bodyPr>
          <a:lstStyle/>
          <a:p>
            <a:pPr algn="just"/>
            <a:r>
              <a:rPr lang="es-AR" sz="1500" dirty="0"/>
              <a:t>Los pasajeros que cancelaron su reserva entre enero y marzo/2020 en cualquiera de los cruceros que fueron cancelados luego por Costa y aún no han recibido un reembolso, tienen un vale por reserva con el importe íntegro correspondiente a lo pagado a costa, sin la aplicación de la penalización
Pueden utilizar el bono hasta el 31/Mar/2021 para hacer una nueva reserva en las salidas que tienen lugar hasta el 30/Nov/2021
Deben pagar  diferencia de tarifa entre la nueva reserva y la antigua reserva si hay
Si el cliente decide proceder con el reembolso, es necesario enviar un correo electrónico a </a:t>
            </a:r>
            <a:r>
              <a:rPr lang="es-AR" sz="1500" dirty="0">
                <a:hlinkClick r:id="rId3"/>
              </a:rPr>
              <a:t>backofficecostaargentina@ar.costa.it</a:t>
            </a:r>
            <a:r>
              <a:rPr lang="es-AR" sz="1500" dirty="0"/>
              <a:t> para su gestión.</a:t>
            </a:r>
          </a:p>
          <a:p>
            <a:pPr marL="0" indent="0" algn="just">
              <a:buNone/>
            </a:pPr>
            <a:endParaRPr lang="pt-BR" sz="1500" dirty="0"/>
          </a:p>
          <a:p>
            <a:pPr marL="0" indent="0" algn="just">
              <a:buNone/>
            </a:pPr>
            <a:r>
              <a:rPr lang="pt-BR" sz="1500" dirty="0"/>
              <a:t>	</a:t>
            </a:r>
            <a:r>
              <a:rPr lang="es-AR" sz="1500" dirty="0"/>
              <a:t>ADVERTENCIA: En este caso, la regla de equivalencia de valor    	para cruceros similares no es aplicable, no hay inclusión de 	</a:t>
            </a:r>
            <a:r>
              <a:rPr lang="es-AR" sz="1500" dirty="0" err="1"/>
              <a:t>On</a:t>
            </a:r>
            <a:r>
              <a:rPr lang="es-AR" sz="1500" dirty="0"/>
              <a:t> 	</a:t>
            </a:r>
            <a:r>
              <a:rPr lang="es-AR" sz="1500" dirty="0" err="1"/>
              <a:t>Board</a:t>
            </a:r>
            <a:r>
              <a:rPr lang="es-AR" sz="1500" dirty="0"/>
              <a:t> </a:t>
            </a:r>
            <a:r>
              <a:rPr lang="es-AR" sz="1500" dirty="0" err="1"/>
              <a:t>Credit</a:t>
            </a:r>
            <a:endParaRPr lang="pt-BR" sz="1500" dirty="0"/>
          </a:p>
        </p:txBody>
      </p:sp>
      <p:sp>
        <p:nvSpPr>
          <p:cNvPr id="18" name="Rectangle 17">
            <a:extLst>
              <a:ext uri="{FF2B5EF4-FFF2-40B4-BE49-F238E27FC236}">
                <a16:creationId xmlns:a16="http://schemas.microsoft.com/office/drawing/2014/main" id="{626C70E3-65D9-45AF-9689-F52625B4004C}"/>
              </a:ext>
            </a:extLst>
          </p:cNvPr>
          <p:cNvSpPr/>
          <p:nvPr/>
        </p:nvSpPr>
        <p:spPr>
          <a:xfrm>
            <a:off x="7918692" y="1769999"/>
            <a:ext cx="3987489"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ctangle 21">
            <a:extLst>
              <a:ext uri="{FF2B5EF4-FFF2-40B4-BE49-F238E27FC236}">
                <a16:creationId xmlns:a16="http://schemas.microsoft.com/office/drawing/2014/main" id="{A48CF298-3024-416A-9B42-BAED1E34D017}"/>
              </a:ext>
            </a:extLst>
          </p:cNvPr>
          <p:cNvSpPr/>
          <p:nvPr/>
        </p:nvSpPr>
        <p:spPr>
          <a:xfrm>
            <a:off x="8040216" y="1214618"/>
            <a:ext cx="2932867"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3" name="Segnaposto testo 2">
            <a:extLst>
              <a:ext uri="{FF2B5EF4-FFF2-40B4-BE49-F238E27FC236}">
                <a16:creationId xmlns:a16="http://schemas.microsoft.com/office/drawing/2014/main" id="{D73A05D6-A5E0-44FB-A387-73904434B346}"/>
              </a:ext>
            </a:extLst>
          </p:cNvPr>
          <p:cNvSpPr txBox="1">
            <a:spLocks/>
          </p:cNvSpPr>
          <p:nvPr/>
        </p:nvSpPr>
        <p:spPr>
          <a:xfrm>
            <a:off x="8276327" y="943977"/>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b</a:t>
            </a:r>
          </a:p>
        </p:txBody>
      </p:sp>
      <p:sp>
        <p:nvSpPr>
          <p:cNvPr id="24" name="Segnaposto testo 2">
            <a:extLst>
              <a:ext uri="{FF2B5EF4-FFF2-40B4-BE49-F238E27FC236}">
                <a16:creationId xmlns:a16="http://schemas.microsoft.com/office/drawing/2014/main" id="{1DE7BA11-B848-42D2-9442-EEE4116D5B3D}"/>
              </a:ext>
            </a:extLst>
          </p:cNvPr>
          <p:cNvSpPr txBox="1">
            <a:spLocks/>
          </p:cNvSpPr>
          <p:nvPr/>
        </p:nvSpPr>
        <p:spPr>
          <a:xfrm>
            <a:off x="9300157" y="1568215"/>
            <a:ext cx="1548371"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Ejemplo
</a:t>
            </a:r>
            <a:endParaRPr lang="it-IT" sz="2000" b="0" i="0" dirty="0">
              <a:solidFill>
                <a:schemeClr val="bg1"/>
              </a:solidFill>
            </a:endParaRPr>
          </a:p>
        </p:txBody>
      </p:sp>
      <p:sp>
        <p:nvSpPr>
          <p:cNvPr id="25" name="Speech Bubble: Rectangle with Corners Rounded 24">
            <a:extLst>
              <a:ext uri="{FF2B5EF4-FFF2-40B4-BE49-F238E27FC236}">
                <a16:creationId xmlns:a16="http://schemas.microsoft.com/office/drawing/2014/main" id="{CEA2D68D-9976-4652-B847-354905AE9898}"/>
              </a:ext>
            </a:extLst>
          </p:cNvPr>
          <p:cNvSpPr/>
          <p:nvPr/>
        </p:nvSpPr>
        <p:spPr>
          <a:xfrm>
            <a:off x="8904312" y="2412445"/>
            <a:ext cx="2880320" cy="2197960"/>
          </a:xfrm>
          <a:prstGeom prst="wedgeRoundRectCallout">
            <a:avLst>
              <a:gd name="adj1" fmla="val -58095"/>
              <a:gd name="adj2" fmla="val -31766"/>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mi nombre es Rita. En febrero, antes de que Costa anunciara la pausa en las operaciones debido a la pandemia, ya había solicitado la cancelación de mi reserva en el crucero Costa </a:t>
            </a:r>
            <a:r>
              <a:rPr lang="es-AR" sz="1150" dirty="0" err="1"/>
              <a:t>Smeralda</a:t>
            </a:r>
            <a:r>
              <a:rPr lang="es-AR" sz="1150" dirty="0"/>
              <a:t> (02/04), porque vivo con mi abuela y no quería arriesgarme por COVID-19. Sin embargo, aún no he recibido mi reembolso, y estoy un poco preocupado...
</a:t>
            </a:r>
            <a:endParaRPr lang="pt-BR" sz="1150" dirty="0"/>
          </a:p>
        </p:txBody>
      </p:sp>
      <p:pic>
        <p:nvPicPr>
          <p:cNvPr id="26" name="Picture 25" descr="A picture containing graphics, stereo, computer, clock&#10;&#10;Description automatically generated">
            <a:extLst>
              <a:ext uri="{FF2B5EF4-FFF2-40B4-BE49-F238E27FC236}">
                <a16:creationId xmlns:a16="http://schemas.microsoft.com/office/drawing/2014/main" id="{24012BE8-BBF9-41B8-8FDF-A62E83D8A1D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99378" y="5923131"/>
            <a:ext cx="574482" cy="574482"/>
          </a:xfrm>
          <a:prstGeom prst="rect">
            <a:avLst/>
          </a:prstGeom>
        </p:spPr>
      </p:pic>
      <p:sp>
        <p:nvSpPr>
          <p:cNvPr id="27" name="Speech Bubble: Rectangle with Corners Rounded 26">
            <a:extLst>
              <a:ext uri="{FF2B5EF4-FFF2-40B4-BE49-F238E27FC236}">
                <a16:creationId xmlns:a16="http://schemas.microsoft.com/office/drawing/2014/main" id="{94FDDE0C-D4B4-4EE0-9397-5FD38742328E}"/>
              </a:ext>
            </a:extLst>
          </p:cNvPr>
          <p:cNvSpPr/>
          <p:nvPr/>
        </p:nvSpPr>
        <p:spPr>
          <a:xfrm>
            <a:off x="8400256" y="4797151"/>
            <a:ext cx="2675019" cy="1700461"/>
          </a:xfrm>
          <a:prstGeom prst="wedgeRoundRectCallout">
            <a:avLst>
              <a:gd name="adj1" fmla="val 54319"/>
              <a:gd name="adj2" fmla="val 32416"/>
              <a:gd name="adj3" fmla="val 16667"/>
            </a:avLst>
          </a:prstGeom>
          <a:solidFill>
            <a:schemeClr val="accent5">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AR" sz="1150" dirty="0"/>
              <a:t>¡Oye, Rita! No hay necesidad de preocuparse, usted tiene dos opciones: utilizar su cupón con el importe total de su reserva anterior para hacer una nueva reserva, o esperar su reembolso, que será procesado según los plazos vigentes actuales.
</a:t>
            </a:r>
            <a:endParaRPr lang="it-IT" sz="1150" dirty="0">
              <a:solidFill>
                <a:schemeClr val="bg1"/>
              </a:solidFill>
            </a:endParaRPr>
          </a:p>
        </p:txBody>
      </p:sp>
      <p:pic>
        <p:nvPicPr>
          <p:cNvPr id="19" name="Picture 18" descr="A picture containing clock&#10;&#10;Description automatically generated">
            <a:extLst>
              <a:ext uri="{FF2B5EF4-FFF2-40B4-BE49-F238E27FC236}">
                <a16:creationId xmlns:a16="http://schemas.microsoft.com/office/drawing/2014/main" id="{53E35ADA-9A94-4BC7-82B3-6C6E3CA6E7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17145" y="2459422"/>
            <a:ext cx="571143" cy="571143"/>
          </a:xfrm>
          <a:prstGeom prst="rect">
            <a:avLst/>
          </a:prstGeom>
        </p:spPr>
      </p:pic>
      <p:pic>
        <p:nvPicPr>
          <p:cNvPr id="6" name="Graphic 5" descr="Warning">
            <a:extLst>
              <a:ext uri="{FF2B5EF4-FFF2-40B4-BE49-F238E27FC236}">
                <a16:creationId xmlns:a16="http://schemas.microsoft.com/office/drawing/2014/main" id="{5A6E9324-6D27-4D2D-8F61-004C23039CB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74655" y="5594935"/>
            <a:ext cx="484140" cy="484140"/>
          </a:xfrm>
          <a:prstGeom prst="rect">
            <a:avLst/>
          </a:prstGeom>
        </p:spPr>
      </p:pic>
    </p:spTree>
    <p:extLst>
      <p:ext uri="{BB962C8B-B14F-4D97-AF65-F5344CB8AC3E}">
        <p14:creationId xmlns:p14="http://schemas.microsoft.com/office/powerpoint/2010/main" val="754189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testo 2">
            <a:extLst>
              <a:ext uri="{FF2B5EF4-FFF2-40B4-BE49-F238E27FC236}">
                <a16:creationId xmlns:a16="http://schemas.microsoft.com/office/drawing/2014/main" id="{A3FE32D8-2DFB-4407-AD0E-CE550ABD4E1D}"/>
              </a:ext>
            </a:extLst>
          </p:cNvPr>
          <p:cNvSpPr txBox="1">
            <a:spLocks/>
          </p:cNvSpPr>
          <p:nvPr/>
        </p:nvSpPr>
        <p:spPr>
          <a:xfrm>
            <a:off x="571471" y="620688"/>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13800" b="0" i="0" dirty="0">
                <a:solidFill>
                  <a:srgbClr val="94C7ED"/>
                </a:solidFill>
              </a:rPr>
              <a:t>3</a:t>
            </a:r>
          </a:p>
        </p:txBody>
      </p:sp>
      <p:sp>
        <p:nvSpPr>
          <p:cNvPr id="11" name="Segnaposto testo 2">
            <a:extLst>
              <a:ext uri="{FF2B5EF4-FFF2-40B4-BE49-F238E27FC236}">
                <a16:creationId xmlns:a16="http://schemas.microsoft.com/office/drawing/2014/main" id="{A51F738C-E7F8-4CAA-96C0-B7DC256E3580}"/>
              </a:ext>
            </a:extLst>
          </p:cNvPr>
          <p:cNvSpPr txBox="1">
            <a:spLocks/>
          </p:cNvSpPr>
          <p:nvPr/>
        </p:nvSpPr>
        <p:spPr>
          <a:xfrm>
            <a:off x="1738811" y="1124744"/>
            <a:ext cx="9541765" cy="890660"/>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3200" b="0" i="0" dirty="0">
                <a:solidFill>
                  <a:schemeClr val="bg1"/>
                </a:solidFill>
              </a:rPr>
              <a:t>PASAJEROS EMBARCADOS
EN LOS CRUCEROS AFECTADOS
</a:t>
            </a:r>
            <a:endParaRPr lang="it-IT" sz="3200" b="0" i="0" dirty="0">
              <a:solidFill>
                <a:schemeClr val="bg1"/>
              </a:solidFill>
            </a:endParaRPr>
          </a:p>
        </p:txBody>
      </p:sp>
      <p:pic>
        <p:nvPicPr>
          <p:cNvPr id="1028" name="Picture 4">
            <a:extLst>
              <a:ext uri="{FF2B5EF4-FFF2-40B4-BE49-F238E27FC236}">
                <a16:creationId xmlns:a16="http://schemas.microsoft.com/office/drawing/2014/main" id="{18FB7D75-6CDE-464B-B554-3CCEE108F0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80576" y="6016724"/>
            <a:ext cx="841276" cy="84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690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7880188-0FF3-4369-9F9C-083838D961E7}"/>
              </a:ext>
            </a:extLst>
          </p:cNvPr>
          <p:cNvSpPr/>
          <p:nvPr/>
        </p:nvSpPr>
        <p:spPr>
          <a:xfrm>
            <a:off x="308812" y="1773857"/>
            <a:ext cx="7393856"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itolo 1"/>
          <p:cNvSpPr>
            <a:spLocks noGrp="1"/>
          </p:cNvSpPr>
          <p:nvPr>
            <p:ph type="title"/>
          </p:nvPr>
        </p:nvSpPr>
        <p:spPr/>
        <p:txBody>
          <a:bodyPr/>
          <a:lstStyle/>
          <a:p>
            <a:br>
              <a:rPr lang="es-AR" dirty="0"/>
            </a:br>
            <a:r>
              <a:rPr lang="es-AR" dirty="0"/>
              <a:t>Pasajeros embarcados en cruceros afectados
</a:t>
            </a:r>
            <a:endParaRPr lang="it-IT" dirty="0"/>
          </a:p>
        </p:txBody>
      </p:sp>
      <p:sp>
        <p:nvSpPr>
          <p:cNvPr id="10" name="Rectangle 9">
            <a:extLst>
              <a:ext uri="{FF2B5EF4-FFF2-40B4-BE49-F238E27FC236}">
                <a16:creationId xmlns:a16="http://schemas.microsoft.com/office/drawing/2014/main" id="{1D819A97-F2E7-47D4-85E7-6FF23DCC5910}"/>
              </a:ext>
            </a:extLst>
          </p:cNvPr>
          <p:cNvSpPr/>
          <p:nvPr/>
        </p:nvSpPr>
        <p:spPr>
          <a:xfrm>
            <a:off x="437844" y="1214618"/>
            <a:ext cx="3367582"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11" name="Segnaposto testo 2">
            <a:extLst>
              <a:ext uri="{FF2B5EF4-FFF2-40B4-BE49-F238E27FC236}">
                <a16:creationId xmlns:a16="http://schemas.microsoft.com/office/drawing/2014/main" id="{4D4EACFE-2976-4A48-908B-F7994174EC61}"/>
              </a:ext>
            </a:extLst>
          </p:cNvPr>
          <p:cNvSpPr txBox="1">
            <a:spLocks/>
          </p:cNvSpPr>
          <p:nvPr/>
        </p:nvSpPr>
        <p:spPr>
          <a:xfrm>
            <a:off x="623392" y="861695"/>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a</a:t>
            </a:r>
          </a:p>
        </p:txBody>
      </p:sp>
      <p:sp>
        <p:nvSpPr>
          <p:cNvPr id="12" name="Segnaposto testo 2">
            <a:extLst>
              <a:ext uri="{FF2B5EF4-FFF2-40B4-BE49-F238E27FC236}">
                <a16:creationId xmlns:a16="http://schemas.microsoft.com/office/drawing/2014/main" id="{5758F907-ADFF-4BE9-AA3B-FE6C608081A7}"/>
              </a:ext>
            </a:extLst>
          </p:cNvPr>
          <p:cNvSpPr txBox="1">
            <a:spLocks/>
          </p:cNvSpPr>
          <p:nvPr/>
        </p:nvSpPr>
        <p:spPr>
          <a:xfrm>
            <a:off x="1528584" y="1385306"/>
            <a:ext cx="2664296"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DESCRIPCIÓN DE LA POLÍTICA
</a:t>
            </a:r>
            <a:endParaRPr lang="it-IT" sz="2000" b="0" i="0" dirty="0">
              <a:solidFill>
                <a:schemeClr val="bg1"/>
              </a:solidFill>
            </a:endParaRPr>
          </a:p>
        </p:txBody>
      </p:sp>
      <p:sp>
        <p:nvSpPr>
          <p:cNvPr id="13" name="Segnaposto contenuto 4">
            <a:extLst>
              <a:ext uri="{FF2B5EF4-FFF2-40B4-BE49-F238E27FC236}">
                <a16:creationId xmlns:a16="http://schemas.microsoft.com/office/drawing/2014/main" id="{BF42E961-88DB-4174-8B63-DEADF1A8C372}"/>
              </a:ext>
            </a:extLst>
          </p:cNvPr>
          <p:cNvSpPr>
            <a:spLocks noGrp="1"/>
          </p:cNvSpPr>
          <p:nvPr>
            <p:ph idx="19"/>
          </p:nvPr>
        </p:nvSpPr>
        <p:spPr>
          <a:xfrm>
            <a:off x="437843" y="2376264"/>
            <a:ext cx="7026309" cy="4581128"/>
          </a:xfrm>
        </p:spPr>
        <p:txBody>
          <a:bodyPr>
            <a:noAutofit/>
          </a:bodyPr>
          <a:lstStyle/>
          <a:p>
            <a:pPr algn="just"/>
            <a:r>
              <a:rPr lang="es-AR" sz="1500" dirty="0"/>
              <a:t>Los pasajeros que abordaron cruceros que de alguna manera se vieron afectados por la pandemia (por ejemplo, no pudieron bajar en algunos de los puertos programados), y recibieron una comunicación a bordo indicando que recibirían un crédito para hacer otro crucero, tienen un vale por reserva con el monto total correspondiente a lo que se pagó a costa
Pueden utilizar el bono hasta el 31/Mar/2021 para hacer una nueva reserva en las salidas que tienen lugar hasta el 30/Nov/2021
Deben pagar diferencia de tarifa entre la nueva reserva y la antigua reserva si hay</a:t>
            </a:r>
            <a:endParaRPr lang="pt-BR" sz="1500" dirty="0">
              <a:highlight>
                <a:srgbClr val="FFFF00"/>
              </a:highlight>
            </a:endParaRPr>
          </a:p>
          <a:p>
            <a:pPr marL="0" indent="0" algn="just">
              <a:buNone/>
            </a:pPr>
            <a:r>
              <a:rPr lang="pt-BR" sz="1500" dirty="0"/>
              <a:t>	</a:t>
            </a:r>
          </a:p>
          <a:p>
            <a:pPr marL="0" indent="0" algn="just">
              <a:buNone/>
            </a:pPr>
            <a:r>
              <a:rPr lang="pt-BR" sz="1500" dirty="0"/>
              <a:t>	</a:t>
            </a:r>
            <a:r>
              <a:rPr lang="es-AR" sz="1500" dirty="0"/>
              <a:t>ADVERTENCIA: En este caso, la regla de equivalencia de valor 	para cruceros similares no es aplicable, no hay inclusión de 	</a:t>
            </a:r>
            <a:r>
              <a:rPr lang="es-AR" sz="1500" dirty="0" err="1"/>
              <a:t>On</a:t>
            </a:r>
            <a:r>
              <a:rPr lang="es-AR" sz="1500" dirty="0"/>
              <a:t> 	</a:t>
            </a:r>
            <a:r>
              <a:rPr lang="es-AR" sz="1500" dirty="0" err="1"/>
              <a:t>Board</a:t>
            </a:r>
            <a:r>
              <a:rPr lang="es-AR" sz="1500" dirty="0"/>
              <a:t> </a:t>
            </a:r>
            <a:r>
              <a:rPr lang="es-AR" sz="1500" dirty="0" err="1"/>
              <a:t>Credit</a:t>
            </a:r>
            <a:endParaRPr lang="pt-BR" sz="1500" dirty="0"/>
          </a:p>
        </p:txBody>
      </p:sp>
      <p:sp>
        <p:nvSpPr>
          <p:cNvPr id="18" name="Rectangle 17">
            <a:extLst>
              <a:ext uri="{FF2B5EF4-FFF2-40B4-BE49-F238E27FC236}">
                <a16:creationId xmlns:a16="http://schemas.microsoft.com/office/drawing/2014/main" id="{626C70E3-65D9-45AF-9689-F52625B4004C}"/>
              </a:ext>
            </a:extLst>
          </p:cNvPr>
          <p:cNvSpPr/>
          <p:nvPr/>
        </p:nvSpPr>
        <p:spPr>
          <a:xfrm>
            <a:off x="7918692" y="1769999"/>
            <a:ext cx="3987489" cy="4976298"/>
          </a:xfrm>
          <a:prstGeom prst="rect">
            <a:avLst/>
          </a:prstGeom>
          <a:solidFill>
            <a:schemeClr val="bg2">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ctangle 21">
            <a:extLst>
              <a:ext uri="{FF2B5EF4-FFF2-40B4-BE49-F238E27FC236}">
                <a16:creationId xmlns:a16="http://schemas.microsoft.com/office/drawing/2014/main" id="{A48CF298-3024-416A-9B42-BAED1E34D017}"/>
              </a:ext>
            </a:extLst>
          </p:cNvPr>
          <p:cNvSpPr/>
          <p:nvPr/>
        </p:nvSpPr>
        <p:spPr>
          <a:xfrm>
            <a:off x="8040216" y="1214618"/>
            <a:ext cx="2932867" cy="1032978"/>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bg1"/>
              </a:solidFill>
            </a:endParaRPr>
          </a:p>
        </p:txBody>
      </p:sp>
      <p:sp>
        <p:nvSpPr>
          <p:cNvPr id="23" name="Segnaposto testo 2">
            <a:extLst>
              <a:ext uri="{FF2B5EF4-FFF2-40B4-BE49-F238E27FC236}">
                <a16:creationId xmlns:a16="http://schemas.microsoft.com/office/drawing/2014/main" id="{D73A05D6-A5E0-44FB-A387-73904434B346}"/>
              </a:ext>
            </a:extLst>
          </p:cNvPr>
          <p:cNvSpPr txBox="1">
            <a:spLocks/>
          </p:cNvSpPr>
          <p:nvPr/>
        </p:nvSpPr>
        <p:spPr>
          <a:xfrm>
            <a:off x="8276327" y="943977"/>
            <a:ext cx="627985" cy="1221695"/>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9600" b="0" i="0" dirty="0">
                <a:solidFill>
                  <a:schemeClr val="bg1"/>
                </a:solidFill>
              </a:rPr>
              <a:t>b</a:t>
            </a:r>
          </a:p>
        </p:txBody>
      </p:sp>
      <p:sp>
        <p:nvSpPr>
          <p:cNvPr id="24" name="Segnaposto testo 2">
            <a:extLst>
              <a:ext uri="{FF2B5EF4-FFF2-40B4-BE49-F238E27FC236}">
                <a16:creationId xmlns:a16="http://schemas.microsoft.com/office/drawing/2014/main" id="{1DE7BA11-B848-42D2-9442-EEE4116D5B3D}"/>
              </a:ext>
            </a:extLst>
          </p:cNvPr>
          <p:cNvSpPr txBox="1">
            <a:spLocks/>
          </p:cNvSpPr>
          <p:nvPr/>
        </p:nvSpPr>
        <p:spPr>
          <a:xfrm>
            <a:off x="9300157" y="1568215"/>
            <a:ext cx="1548371" cy="365819"/>
          </a:xfrm>
          <a:prstGeom prst="rect">
            <a:avLst/>
          </a:prstGeom>
          <a:noFill/>
        </p:spPr>
        <p:txBody>
          <a:bodyPr vert="horz" wrap="square" lIns="91440" tIns="45720" rIns="91440" bIns="45720" rtlCol="0">
            <a:noAutofit/>
          </a:bodyPr>
          <a:lstStyle>
            <a:lvl1pPr marL="0" marR="0" indent="0" algn="l" defTabSz="914377" rtl="0" eaLnBrk="1" fontAlgn="auto" latinLnBrk="0" hangingPunct="1">
              <a:lnSpc>
                <a:spcPct val="100000"/>
              </a:lnSpc>
              <a:spcBef>
                <a:spcPct val="20000"/>
              </a:spcBef>
              <a:spcAft>
                <a:spcPts val="0"/>
              </a:spcAft>
              <a:buClrTx/>
              <a:buSzTx/>
              <a:buFont typeface="Arial" pitchFamily="34" charset="0"/>
              <a:buNone/>
              <a:tabLst/>
              <a:defRPr lang="de-DE" sz="1600" b="1" i="1" kern="1200" baseline="0">
                <a:solidFill>
                  <a:srgbClr val="63666A"/>
                </a:solidFill>
                <a:latin typeface="Museo 700" panose="02000000000000000000" pitchFamily="2" charset="77"/>
                <a:ea typeface="+mn-ea"/>
                <a:cs typeface="+mn-cs"/>
              </a:defRPr>
            </a:lvl1pPr>
            <a:lvl2pPr marL="742950" indent="-28575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2pPr>
            <a:lvl3pPr marL="1143000" indent="-228600" algn="l" defTabSz="914377" rtl="0" eaLnBrk="1" latinLnBrk="0" hangingPunct="1">
              <a:spcBef>
                <a:spcPct val="20000"/>
              </a:spcBef>
              <a:buClr>
                <a:srgbClr val="FFA615"/>
              </a:buClr>
              <a:buSzPct val="150000"/>
              <a:buFont typeface="Arial" panose="020B0604020202020204" pitchFamily="34" charset="0"/>
              <a:buChar char="•"/>
              <a:defRPr lang="de-DE" sz="1800" kern="1200" dirty="0" smtClean="0">
                <a:solidFill>
                  <a:srgbClr val="63666A"/>
                </a:solidFill>
                <a:latin typeface="+mn-lt"/>
                <a:ea typeface="+mn-ea"/>
                <a:cs typeface="+mn-cs"/>
              </a:defRPr>
            </a:lvl3pPr>
            <a:lvl4pPr marL="1600200" indent="-228600" algn="l" defTabSz="914377" rtl="0" eaLnBrk="1" latinLnBrk="0" hangingPunct="1">
              <a:spcBef>
                <a:spcPct val="20000"/>
              </a:spcBef>
              <a:buClr>
                <a:srgbClr val="003569"/>
              </a:buClr>
              <a:buSzPct val="150000"/>
              <a:buFont typeface="Arial" panose="020B0604020202020204" pitchFamily="34" charset="0"/>
              <a:buChar char="–"/>
              <a:defRPr lang="de-DE" sz="1800" kern="1200" dirty="0" smtClean="0">
                <a:solidFill>
                  <a:srgbClr val="63666A"/>
                </a:solidFill>
                <a:latin typeface="+mn-lt"/>
                <a:ea typeface="+mn-ea"/>
                <a:cs typeface="+mn-cs"/>
              </a:defRPr>
            </a:lvl4pPr>
            <a:lvl5pPr marL="2057400" indent="-228600" algn="l" defTabSz="914377" rtl="0" eaLnBrk="1" latinLnBrk="0" hangingPunct="1">
              <a:spcBef>
                <a:spcPct val="20000"/>
              </a:spcBef>
              <a:buClr>
                <a:srgbClr val="003569"/>
              </a:buClr>
              <a:buSzPct val="150000"/>
              <a:buFont typeface="Wingdings" panose="05000000000000000000" pitchFamily="2" charset="2"/>
              <a:buChar char="§"/>
              <a:defRPr lang="en-US" sz="1800" kern="1200" dirty="0">
                <a:solidFill>
                  <a:srgbClr val="63666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it-IT" sz="2000" b="0" i="0">
                <a:solidFill>
                  <a:schemeClr val="bg1"/>
                </a:solidFill>
              </a:rPr>
              <a:t>Ejemplo
</a:t>
            </a:r>
            <a:endParaRPr lang="it-IT" sz="2000" b="0" i="0" dirty="0">
              <a:solidFill>
                <a:schemeClr val="bg1"/>
              </a:solidFill>
            </a:endParaRPr>
          </a:p>
        </p:txBody>
      </p:sp>
      <p:sp>
        <p:nvSpPr>
          <p:cNvPr id="25" name="Speech Bubble: Rectangle with Corners Rounded 24">
            <a:extLst>
              <a:ext uri="{FF2B5EF4-FFF2-40B4-BE49-F238E27FC236}">
                <a16:creationId xmlns:a16="http://schemas.microsoft.com/office/drawing/2014/main" id="{CEA2D68D-9976-4652-B847-354905AE9898}"/>
              </a:ext>
            </a:extLst>
          </p:cNvPr>
          <p:cNvSpPr/>
          <p:nvPr/>
        </p:nvSpPr>
        <p:spPr>
          <a:xfrm>
            <a:off x="8951564" y="2287631"/>
            <a:ext cx="2675019" cy="1952659"/>
          </a:xfrm>
          <a:prstGeom prst="wedgeRoundRectCallout">
            <a:avLst>
              <a:gd name="adj1" fmla="val -54753"/>
              <a:gd name="adj2" fmla="val -31766"/>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150" dirty="0"/>
              <a:t>Hola, somos el señor José y la señora María, e hicimos el crucero Costa Fortuna el 3 de marzo. No conseguimos respetar el itinerario original dada la pandemia y por eso nos gustaría rehacer el crucero en otro momento. ¿es posible? 
</a:t>
            </a:r>
            <a:endParaRPr lang="pt-BR" sz="1150" dirty="0"/>
          </a:p>
        </p:txBody>
      </p:sp>
      <p:pic>
        <p:nvPicPr>
          <p:cNvPr id="26" name="Picture 25" descr="A picture containing graphics, stereo, computer, clock&#10;&#10;Description automatically generated">
            <a:extLst>
              <a:ext uri="{FF2B5EF4-FFF2-40B4-BE49-F238E27FC236}">
                <a16:creationId xmlns:a16="http://schemas.microsoft.com/office/drawing/2014/main" id="{24012BE8-BBF9-41B8-8FDF-A62E83D8A1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99378" y="5923131"/>
            <a:ext cx="574482" cy="574482"/>
          </a:xfrm>
          <a:prstGeom prst="rect">
            <a:avLst/>
          </a:prstGeom>
        </p:spPr>
      </p:pic>
      <p:sp>
        <p:nvSpPr>
          <p:cNvPr id="27" name="Speech Bubble: Rectangle with Corners Rounded 26">
            <a:extLst>
              <a:ext uri="{FF2B5EF4-FFF2-40B4-BE49-F238E27FC236}">
                <a16:creationId xmlns:a16="http://schemas.microsoft.com/office/drawing/2014/main" id="{94FDDE0C-D4B4-4EE0-9397-5FD38742328E}"/>
              </a:ext>
            </a:extLst>
          </p:cNvPr>
          <p:cNvSpPr/>
          <p:nvPr/>
        </p:nvSpPr>
        <p:spPr>
          <a:xfrm>
            <a:off x="8416348" y="4610405"/>
            <a:ext cx="2556736" cy="1855657"/>
          </a:xfrm>
          <a:prstGeom prst="wedgeRoundRectCallout">
            <a:avLst>
              <a:gd name="adj1" fmla="val 57707"/>
              <a:gd name="adj2" fmla="val 28266"/>
              <a:gd name="adj3" fmla="val 16667"/>
            </a:avLst>
          </a:prstGeom>
          <a:solidFill>
            <a:schemeClr val="accent5">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AR" sz="1150">
                <a:solidFill>
                  <a:schemeClr val="bg1"/>
                </a:solidFill>
              </a:rPr>
              <a:t>Buenas tardes, sí, el señor Joseph y la señora María. En este caso, usted tiene el monto total que pagó en este primer crucero para reprogramar un nuevo crucero hasta el 31 de marzo de 2021.
</a:t>
            </a:r>
            <a:endParaRPr lang="it-IT" sz="1150" dirty="0">
              <a:solidFill>
                <a:schemeClr val="bg1"/>
              </a:solidFill>
            </a:endParaRPr>
          </a:p>
        </p:txBody>
      </p:sp>
      <p:pic>
        <p:nvPicPr>
          <p:cNvPr id="6" name="Graphic 5" descr="Warning">
            <a:extLst>
              <a:ext uri="{FF2B5EF4-FFF2-40B4-BE49-F238E27FC236}">
                <a16:creationId xmlns:a16="http://schemas.microsoft.com/office/drawing/2014/main" id="{5A6E9324-6D27-4D2D-8F61-004C23039CB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67237" y="5194371"/>
            <a:ext cx="484140" cy="484140"/>
          </a:xfrm>
          <a:prstGeom prst="rect">
            <a:avLst/>
          </a:prstGeom>
        </p:spPr>
      </p:pic>
      <p:pic>
        <p:nvPicPr>
          <p:cNvPr id="17" name="Picture 16" descr="A close up of a logo&#10;&#10;Description automatically generated">
            <a:extLst>
              <a:ext uri="{FF2B5EF4-FFF2-40B4-BE49-F238E27FC236}">
                <a16:creationId xmlns:a16="http://schemas.microsoft.com/office/drawing/2014/main" id="{F6D37DEB-8EF9-4503-A3CF-1BC81785A55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04529" y="2455547"/>
            <a:ext cx="531011" cy="531011"/>
          </a:xfrm>
          <a:prstGeom prst="rect">
            <a:avLst/>
          </a:prstGeom>
        </p:spPr>
      </p:pic>
    </p:spTree>
    <p:extLst>
      <p:ext uri="{BB962C8B-B14F-4D97-AF65-F5344CB8AC3E}">
        <p14:creationId xmlns:p14="http://schemas.microsoft.com/office/powerpoint/2010/main" val="2280328573"/>
      </p:ext>
    </p:extLst>
  </p:cSld>
  <p:clrMapOvr>
    <a:masterClrMapping/>
  </p:clrMapOvr>
</p:sld>
</file>

<file path=ppt/theme/theme1.xml><?xml version="1.0" encoding="utf-8"?>
<a:theme xmlns:a="http://schemas.openxmlformats.org/drawingml/2006/main" name="Personalizza struttura">
  <a:themeElements>
    <a:clrScheme name="Costa_palette">
      <a:dk1>
        <a:srgbClr val="63666A"/>
      </a:dk1>
      <a:lt1>
        <a:srgbClr val="FFFFFF"/>
      </a:lt1>
      <a:dk2>
        <a:srgbClr val="0057A2"/>
      </a:dk2>
      <a:lt2>
        <a:srgbClr val="FFFFFF"/>
      </a:lt2>
      <a:accent1>
        <a:srgbClr val="003569"/>
      </a:accent1>
      <a:accent2>
        <a:srgbClr val="0057A2"/>
      </a:accent2>
      <a:accent3>
        <a:srgbClr val="0070B9"/>
      </a:accent3>
      <a:accent4>
        <a:srgbClr val="94C7ED"/>
      </a:accent4>
      <a:accent5>
        <a:srgbClr val="FFA615"/>
      </a:accent5>
      <a:accent6>
        <a:srgbClr val="FDC300"/>
      </a:accent6>
      <a:hlink>
        <a:srgbClr val="0057A2"/>
      </a:hlink>
      <a:folHlink>
        <a:srgbClr val="003569"/>
      </a:folHlink>
    </a:clrScheme>
    <a:fontScheme name="headline - body">
      <a:majorFont>
        <a:latin typeface="Museo 700"/>
        <a:ea typeface=""/>
        <a:cs typeface=""/>
      </a:majorFont>
      <a:minorFont>
        <a:latin typeface="Museo 300"/>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Personalizzato 1">
      <a:dk1>
        <a:srgbClr val="63666A"/>
      </a:dk1>
      <a:lt1>
        <a:srgbClr val="FFFFFF"/>
      </a:lt1>
      <a:dk2>
        <a:srgbClr val="0057A2"/>
      </a:dk2>
      <a:lt2>
        <a:srgbClr val="FFFFFF"/>
      </a:lt2>
      <a:accent1>
        <a:srgbClr val="003569"/>
      </a:accent1>
      <a:accent2>
        <a:srgbClr val="0057A2"/>
      </a:accent2>
      <a:accent3>
        <a:srgbClr val="0070B9"/>
      </a:accent3>
      <a:accent4>
        <a:srgbClr val="94C7ED"/>
      </a:accent4>
      <a:accent5>
        <a:srgbClr val="FFA615"/>
      </a:accent5>
      <a:accent6>
        <a:srgbClr val="FDC300"/>
      </a:accent6>
      <a:hlink>
        <a:srgbClr val="0057A2"/>
      </a:hlink>
      <a:folHlink>
        <a:srgbClr val="003569"/>
      </a:folHlink>
    </a:clrScheme>
    <a:fontScheme name="headline - body">
      <a:majorFont>
        <a:latin typeface="Museo 700"/>
        <a:ea typeface=""/>
        <a:cs typeface=""/>
      </a:majorFont>
      <a:minorFont>
        <a:latin typeface="Museo 300"/>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FE26BF505FB6140BB32427FC443F240" ma:contentTypeVersion="13" ma:contentTypeDescription="Create a new document." ma:contentTypeScope="" ma:versionID="60da4f647eed5709fdadf3d5df3fff72">
  <xsd:schema xmlns:xsd="http://www.w3.org/2001/XMLSchema" xmlns:xs="http://www.w3.org/2001/XMLSchema" xmlns:p="http://schemas.microsoft.com/office/2006/metadata/properties" xmlns:ns3="f7b3313d-3613-464b-98f3-1f5e83a46039" xmlns:ns4="dffd85a6-5679-4f9c-a30b-22703ed069af" targetNamespace="http://schemas.microsoft.com/office/2006/metadata/properties" ma:root="true" ma:fieldsID="67860f0cf92e2202fe266ba8f995ced1" ns3:_="" ns4:_="">
    <xsd:import namespace="f7b3313d-3613-464b-98f3-1f5e83a46039"/>
    <xsd:import namespace="dffd85a6-5679-4f9c-a30b-22703ed069af"/>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b3313d-3613-464b-98f3-1f5e83a460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ffd85a6-5679-4f9c-a30b-22703ed069a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FACDAC-268E-430D-AE61-63C3F1B89522}">
  <ds:schemaRefs>
    <ds:schemaRef ds:uri="http://schemas.microsoft.com/sharepoint/v3/contenttype/forms"/>
  </ds:schemaRefs>
</ds:datastoreItem>
</file>

<file path=customXml/itemProps2.xml><?xml version="1.0" encoding="utf-8"?>
<ds:datastoreItem xmlns:ds="http://schemas.openxmlformats.org/officeDocument/2006/customXml" ds:itemID="{38277D21-19A4-4B0C-A891-2BDD253E528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87C4D2C-EFEA-445F-845C-AB0C87D7AD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b3313d-3613-464b-98f3-1f5e83a46039"/>
    <ds:schemaRef ds:uri="dffd85a6-5679-4f9c-a30b-22703ed069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4839</TotalTime>
  <Words>4309</Words>
  <Application>Microsoft Office PowerPoint</Application>
  <PresentationFormat>Widescreen</PresentationFormat>
  <Paragraphs>324</Paragraphs>
  <Slides>34</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Arial</vt:lpstr>
      <vt:lpstr>Calibri</vt:lpstr>
      <vt:lpstr>Celeste Sans Offc Pro</vt:lpstr>
      <vt:lpstr>CelesteSansOT-It</vt:lpstr>
      <vt:lpstr>Museo 300</vt:lpstr>
      <vt:lpstr>Museo 500</vt:lpstr>
      <vt:lpstr>Museo 700</vt:lpstr>
      <vt:lpstr>Open Sans</vt:lpstr>
      <vt:lpstr>Wingdings</vt:lpstr>
      <vt:lpstr>Personalizza struttura</vt:lpstr>
      <vt:lpstr>PowerPoint Presentation</vt:lpstr>
      <vt:lpstr>Visión general Los pasajeros que recibieron los vales entran en una de las categorías siguientes. </vt:lpstr>
      <vt:lpstr>PowerPoint Presentation</vt:lpstr>
      <vt:lpstr>Cruceros cancelados por Costa</vt:lpstr>
      <vt:lpstr>Cruceros cancelados por Costa</vt:lpstr>
      <vt:lpstr>PowerPoint Presentation</vt:lpstr>
      <vt:lpstr> Pasajeros que solicitaron la cancelación de reservas en cruceros que luego fueron cancelados por Costa
</vt:lpstr>
      <vt:lpstr>PowerPoint Presentation</vt:lpstr>
      <vt:lpstr> Pasajeros embarcados en cruceros afectados
</vt:lpstr>
      <vt:lpstr>PowerPoint Presentation</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Cruceros cancelados por Costa</vt:lpstr>
      <vt:lpstr> ¿Cómo usar el cupón?
</vt:lpstr>
      <vt:lpstr> 1. ¿Qué hacer en los casos en que el precio de la nueva reserva sea MAYOR que el valor del bono?
</vt:lpstr>
      <vt:lpstr> 2. ¿Qué hacer en los casos en que el precio de la nueva reserva sea MENOR que el valor del bono? 
</vt:lpstr>
      <vt:lpstr> 3. ¿Qué hacer en los casos en que el pasajero desee el mismo producto respetando el valor original de la reserva?
</vt:lpstr>
      <vt:lpstr> 4. ¿Puedo usar el cupón en más de una reserva?
</vt:lpstr>
      <vt:lpstr> 5. ¿Cuál es el valor del bono, su validez y en qué salidas se puede utilizar?
</vt:lpstr>
      <vt:lpstr> 6. Mis clientes no pueden viajar juntos la próxima vez.  ¿Puedo compartir el cupón entre ellos?
</vt:lpstr>
      <vt:lpstr> 7. Si el cliente decide, por razones personales ajenas a la aparición de Covid-19, cancelar la nueva reserva realizada con el bono, ¿qué sucede?
</vt:lpstr>
      <vt:lpstr> 8. ¿Puedo usar el cupón en otras reservas que mi cliente ya tiene con Costa?
</vt:lpstr>
      <vt:lpstr> 9. Cancelé una reserva para un crucero que fue cancelado por Costa, y reprotegí a mis clientes con una nueva reserva, pero el cupón aún no había sido emitido. ¿Puedo usarlo en esta reserva?
</vt:lpstr>
      <vt:lpstr> 10. ¿Cómo serán las reservas realizadas en la antigua categoría Classic?
</vt:lpstr>
      <vt:lpstr> 11. ¿Cómo abro la carpeta que se envió en mi correo electrónico con los vales?
</vt:lpstr>
      <vt:lpstr>PowerPoint Presentation</vt:lpstr>
    </vt:vector>
  </TitlesOfParts>
  <Company>Costa Crociere S.p.A.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sisinni</dc:creator>
  <cp:lastModifiedBy>Moggia, Jonatan (Costa)</cp:lastModifiedBy>
  <cp:revision>542</cp:revision>
  <dcterms:created xsi:type="dcterms:W3CDTF">2014-11-04T13:43:17Z</dcterms:created>
  <dcterms:modified xsi:type="dcterms:W3CDTF">2020-07-02T17:57:31Z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0x0101002FE26BF505FB6140BB32427FC443F240</vt:lpwstr>
  </property>
</Properties>
</file>