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8" r:id="rId3"/>
    <p:sldId id="279" r:id="rId4"/>
    <p:sldId id="276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100"/>
    <a:srgbClr val="003569"/>
    <a:srgbClr val="0070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39" autoAdjust="0"/>
    <p:restoredTop sz="94660"/>
  </p:normalViewPr>
  <p:slideViewPr>
    <p:cSldViewPr snapToGrid="0">
      <p:cViewPr varScale="1">
        <p:scale>
          <a:sx n="44" d="100"/>
          <a:sy n="44" d="100"/>
        </p:scale>
        <p:origin x="2048" y="5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7567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4779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9909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2706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047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8972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615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1790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5648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1465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4383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7A365-60F4-4E06-A34D-D99270BA57E2}" type="datetimeFigureOut">
              <a:rPr lang="es-ES" smtClean="0"/>
              <a:t>04/06/2020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0787A-EB42-443E-977E-76B033F39E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053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9" b="15528"/>
          <a:stretch/>
        </p:blipFill>
        <p:spPr>
          <a:xfrm>
            <a:off x="0" y="-13871"/>
            <a:ext cx="7558152" cy="1070568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9287" y="-28092"/>
            <a:ext cx="7568961" cy="3009503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3" y="7682310"/>
            <a:ext cx="7549911" cy="3009503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210464" y="-763"/>
            <a:ext cx="2997951" cy="10691813"/>
          </a:xfrm>
          <a:prstGeom prst="rect">
            <a:avLst/>
          </a:prstGeom>
          <a:solidFill>
            <a:srgbClr val="00356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4655578" y="4106391"/>
            <a:ext cx="2174538" cy="1129414"/>
          </a:xfrm>
          <a:prstGeom prst="roundRect">
            <a:avLst>
              <a:gd name="adj" fmla="val 4371"/>
            </a:avLst>
          </a:prstGeom>
          <a:solidFill>
            <a:srgbClr val="FFD1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numCol="2" rtlCol="0" anchor="ctr"/>
          <a:lstStyle/>
          <a:p>
            <a:pPr algn="ctr"/>
            <a:endParaRPr lang="es-ES" sz="850" dirty="0">
              <a:solidFill>
                <a:srgbClr val="003569"/>
              </a:solidFill>
              <a:latin typeface="Museo 900" panose="02000000000000000000" pitchFamily="50" charset="0"/>
            </a:endParaRPr>
          </a:p>
          <a:p>
            <a:pPr algn="ctr"/>
            <a:endParaRPr lang="es-ES" sz="850" dirty="0" smtClean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835294" y="4182624"/>
            <a:ext cx="17983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CABINAS DESDE</a:t>
            </a:r>
          </a:p>
          <a:p>
            <a:pPr algn="ctr"/>
            <a:r>
              <a:rPr lang="es-AR" sz="32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$00.000</a:t>
            </a:r>
          </a:p>
          <a:p>
            <a:pPr algn="ctr"/>
            <a:r>
              <a:rPr lang="es-AR" sz="1400" dirty="0">
                <a:solidFill>
                  <a:srgbClr val="003569"/>
                </a:solidFill>
                <a:latin typeface="Museo 900" panose="02000000000000000000" pitchFamily="50" charset="0"/>
              </a:rPr>
              <a:t>p</a:t>
            </a:r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or persona</a:t>
            </a:r>
            <a:endParaRPr lang="en-US" sz="14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-152400" y="7656825"/>
            <a:ext cx="7359176" cy="2924311"/>
          </a:xfrm>
          <a:prstGeom prst="rect">
            <a:avLst/>
          </a:prstGeom>
          <a:blipFill dpi="0" rotWithShape="1">
            <a:blip r:embed="rId4">
              <a:alphaModFix amt="20000"/>
            </a:blip>
            <a:srcRect/>
            <a:stretch>
              <a:fillRect r="-13354" b="-2866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356" y="2041987"/>
            <a:ext cx="420625" cy="442763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4840667" y="2005925"/>
            <a:ext cx="2053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Salida:</a:t>
            </a:r>
          </a:p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DD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 </a:t>
            </a:r>
            <a:r>
              <a:rPr lang="es-AR" sz="1600" dirty="0">
                <a:solidFill>
                  <a:schemeClr val="bg1"/>
                </a:solidFill>
                <a:latin typeface="Museo 300" panose="02000000000000000000" pitchFamily="50" charset="0"/>
              </a:rPr>
              <a:t>de 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MM </a:t>
            </a:r>
            <a:r>
              <a:rPr lang="es-AR" sz="1600" dirty="0">
                <a:solidFill>
                  <a:schemeClr val="bg1"/>
                </a:solidFill>
                <a:latin typeface="Museo 300" panose="02000000000000000000" pitchFamily="50" charset="0"/>
              </a:rPr>
              <a:t>de 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AAAA</a:t>
            </a:r>
            <a:endParaRPr lang="en-US" sz="1600" dirty="0">
              <a:solidFill>
                <a:schemeClr val="bg1"/>
              </a:solidFill>
              <a:latin typeface="Museo 300" panose="02000000000000000000" pitchFamily="50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4363195" y="5615915"/>
            <a:ext cx="288422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ES" sz="900" dirty="0" smtClean="0">
                <a:solidFill>
                  <a:schemeClr val="bg1"/>
                </a:solidFill>
                <a:latin typeface="Museo 100" panose="02000000000000000000" pitchFamily="50" charset="0"/>
              </a:rPr>
              <a:t>LEGALES: XXXXXXXXXXXXXXXXXXXXX</a:t>
            </a:r>
            <a:endParaRPr lang="es-ES" altLang="es-ES" sz="900" dirty="0">
              <a:solidFill>
                <a:schemeClr val="bg1"/>
              </a:solidFill>
              <a:latin typeface="Museo 100" panose="02000000000000000000" pitchFamily="50" charset="0"/>
            </a:endParaRPr>
          </a:p>
          <a:p>
            <a:endParaRPr lang="en-US" sz="800" dirty="0"/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208" y="9297646"/>
            <a:ext cx="1809419" cy="1049493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4268306" y="1297360"/>
            <a:ext cx="1811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Costa </a:t>
            </a:r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XXXX</a:t>
            </a:r>
            <a:endParaRPr lang="en-US" sz="2400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314646" y="1635524"/>
            <a:ext cx="1304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 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noches</a:t>
            </a:r>
            <a:endParaRPr lang="en-US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065586" y="395134"/>
            <a:ext cx="5345103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AR" sz="4000" i="1" dirty="0" smtClean="0">
                <a:solidFill>
                  <a:schemeClr val="bg1"/>
                </a:solidFill>
                <a:latin typeface="Museo 500" panose="02000000000000000000" pitchFamily="50" charset="0"/>
              </a:rPr>
              <a:t>Fiordos Noruegos</a:t>
            </a:r>
            <a:endParaRPr lang="en-US" sz="4000" i="1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232086" y="201581"/>
            <a:ext cx="1525214" cy="994159"/>
          </a:xfrm>
          <a:prstGeom prst="roundRect">
            <a:avLst>
              <a:gd name="adj" fmla="val 437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Logo </a:t>
            </a:r>
          </a:p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Agencia</a:t>
            </a:r>
            <a:endParaRPr lang="es-ES" sz="16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4323113" y="2558862"/>
            <a:ext cx="29643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Itinerario: </a:t>
            </a:r>
            <a:r>
              <a:rPr lang="es-AR" sz="1600" dirty="0" err="1" smtClean="0">
                <a:solidFill>
                  <a:schemeClr val="bg1"/>
                </a:solidFill>
                <a:latin typeface="Museo 300" panose="02000000000000000000" pitchFamily="50" charset="0"/>
              </a:rPr>
              <a:t>xxxxxxxxxxx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069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2" r="50438"/>
          <a:stretch/>
        </p:blipFill>
        <p:spPr>
          <a:xfrm>
            <a:off x="0" y="0"/>
            <a:ext cx="7559675" cy="1068263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764" y="-28091"/>
            <a:ext cx="7549911" cy="3009503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1" y="7701219"/>
            <a:ext cx="7549911" cy="3009503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90304" y="0"/>
            <a:ext cx="2997951" cy="10691813"/>
          </a:xfrm>
          <a:prstGeom prst="rect">
            <a:avLst/>
          </a:prstGeom>
          <a:solidFill>
            <a:srgbClr val="00356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802511" y="4097512"/>
            <a:ext cx="2174538" cy="1129414"/>
          </a:xfrm>
          <a:prstGeom prst="roundRect">
            <a:avLst>
              <a:gd name="adj" fmla="val 4371"/>
            </a:avLst>
          </a:prstGeom>
          <a:solidFill>
            <a:srgbClr val="FFD1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numCol="2" rtlCol="0" anchor="ctr"/>
          <a:lstStyle/>
          <a:p>
            <a:pPr algn="ctr"/>
            <a:endParaRPr lang="es-ES" sz="850" dirty="0">
              <a:solidFill>
                <a:srgbClr val="003569"/>
              </a:solidFill>
              <a:latin typeface="Museo 900" panose="02000000000000000000" pitchFamily="50" charset="0"/>
            </a:endParaRPr>
          </a:p>
          <a:p>
            <a:pPr algn="ctr"/>
            <a:endParaRPr lang="es-ES" sz="850" dirty="0" smtClean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982227" y="4173745"/>
            <a:ext cx="17983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CABINAS DESDE</a:t>
            </a:r>
          </a:p>
          <a:p>
            <a:pPr algn="ctr"/>
            <a:r>
              <a:rPr lang="es-AR" sz="32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$00.000</a:t>
            </a:r>
          </a:p>
          <a:p>
            <a:pPr algn="ctr"/>
            <a:r>
              <a:rPr lang="es-AR" sz="1400" dirty="0">
                <a:solidFill>
                  <a:srgbClr val="003569"/>
                </a:solidFill>
                <a:latin typeface="Museo 900" panose="02000000000000000000" pitchFamily="50" charset="0"/>
              </a:rPr>
              <a:t>p</a:t>
            </a:r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or persona</a:t>
            </a:r>
            <a:endParaRPr lang="en-US" sz="14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11" name="Rectángulo 10"/>
          <p:cNvSpPr/>
          <p:nvPr/>
        </p:nvSpPr>
        <p:spPr>
          <a:xfrm flipH="1">
            <a:off x="385694" y="7598484"/>
            <a:ext cx="7351537" cy="2924311"/>
          </a:xfrm>
          <a:prstGeom prst="rect">
            <a:avLst/>
          </a:prstGeom>
          <a:blipFill dpi="0" rotWithShape="1">
            <a:blip r:embed="rId4">
              <a:alphaModFix amt="20000"/>
            </a:blip>
            <a:srcRect/>
            <a:stretch>
              <a:fillRect r="-13354" b="-2866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89" y="2033108"/>
            <a:ext cx="420625" cy="442763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987600" y="1997046"/>
            <a:ext cx="2053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Salida:</a:t>
            </a:r>
          </a:p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DD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 </a:t>
            </a:r>
            <a:r>
              <a:rPr lang="es-AR" sz="1600" dirty="0">
                <a:solidFill>
                  <a:schemeClr val="bg1"/>
                </a:solidFill>
                <a:latin typeface="Museo 300" panose="02000000000000000000" pitchFamily="50" charset="0"/>
              </a:rPr>
              <a:t>de 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MM </a:t>
            </a:r>
            <a:r>
              <a:rPr lang="es-AR" sz="1600" dirty="0">
                <a:solidFill>
                  <a:schemeClr val="bg1"/>
                </a:solidFill>
                <a:latin typeface="Museo 300" panose="02000000000000000000" pitchFamily="50" charset="0"/>
              </a:rPr>
              <a:t>de 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AAAA</a:t>
            </a:r>
            <a:endParaRPr lang="en-US" sz="1600" dirty="0">
              <a:solidFill>
                <a:schemeClr val="bg1"/>
              </a:solidFill>
              <a:latin typeface="Museo 300" panose="02000000000000000000" pitchFamily="50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10128" y="5607036"/>
            <a:ext cx="288422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ES" sz="900" dirty="0" smtClean="0">
                <a:solidFill>
                  <a:schemeClr val="bg1"/>
                </a:solidFill>
                <a:latin typeface="Museo 100" panose="02000000000000000000" pitchFamily="50" charset="0"/>
              </a:rPr>
              <a:t>LEGALES: XXXXXXXXXXXXXXXXXXXXXXXXXX</a:t>
            </a:r>
            <a:endParaRPr lang="es-ES" altLang="es-ES" sz="900" dirty="0">
              <a:solidFill>
                <a:schemeClr val="bg1"/>
              </a:solidFill>
              <a:latin typeface="Museo 100" panose="02000000000000000000" pitchFamily="50" charset="0"/>
            </a:endParaRPr>
          </a:p>
          <a:p>
            <a:endParaRPr lang="en-US" sz="800" dirty="0"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846" y="9244070"/>
            <a:ext cx="1809419" cy="1049493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415239" y="1269431"/>
            <a:ext cx="1811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Costa </a:t>
            </a:r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XXXX</a:t>
            </a:r>
            <a:endParaRPr lang="en-US" sz="2400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61579" y="1607595"/>
            <a:ext cx="1304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 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noches</a:t>
            </a:r>
            <a:endParaRPr lang="en-US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1451" y="255011"/>
            <a:ext cx="5963273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AR" sz="3600" i="1" dirty="0" smtClean="0">
                <a:solidFill>
                  <a:schemeClr val="bg1"/>
                </a:solidFill>
                <a:latin typeface="Museo 500" panose="02000000000000000000" pitchFamily="50" charset="0"/>
              </a:rPr>
              <a:t>Enamorate de los Fiordos</a:t>
            </a:r>
            <a:endParaRPr lang="en-US" sz="3600" i="1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6" name="Rectángulo redondeado 15"/>
          <p:cNvSpPr/>
          <p:nvPr/>
        </p:nvSpPr>
        <p:spPr>
          <a:xfrm>
            <a:off x="5716440" y="108834"/>
            <a:ext cx="1525214" cy="994159"/>
          </a:xfrm>
          <a:prstGeom prst="roundRect">
            <a:avLst>
              <a:gd name="adj" fmla="val 437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Logo </a:t>
            </a:r>
          </a:p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Agencia</a:t>
            </a:r>
            <a:endParaRPr lang="es-ES" sz="16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512650" y="2636781"/>
            <a:ext cx="29643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Iti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nerario: </a:t>
            </a:r>
            <a:r>
              <a:rPr lang="es-AR" sz="1600" dirty="0" err="1" smtClean="0">
                <a:solidFill>
                  <a:schemeClr val="bg1"/>
                </a:solidFill>
                <a:latin typeface="Museo 300" panose="02000000000000000000" pitchFamily="50" charset="0"/>
              </a:rPr>
              <a:t>xxxxxxxxxxxx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411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98" r="8976"/>
          <a:stretch/>
        </p:blipFill>
        <p:spPr>
          <a:xfrm>
            <a:off x="1" y="-1757"/>
            <a:ext cx="7559040" cy="1069357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764" y="-28091"/>
            <a:ext cx="7549911" cy="3009503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4312064" y="-879"/>
            <a:ext cx="2997951" cy="10691813"/>
          </a:xfrm>
          <a:prstGeom prst="rect">
            <a:avLst/>
          </a:prstGeom>
          <a:solidFill>
            <a:srgbClr val="00356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208" y="9297646"/>
            <a:ext cx="1809419" cy="1049493"/>
          </a:xfrm>
          <a:prstGeom prst="rect">
            <a:avLst/>
          </a:prstGeom>
        </p:spPr>
      </p:pic>
      <p:sp>
        <p:nvSpPr>
          <p:cNvPr id="8" name="Rectángulo redondeado 7"/>
          <p:cNvSpPr/>
          <p:nvPr/>
        </p:nvSpPr>
        <p:spPr>
          <a:xfrm>
            <a:off x="4655578" y="4106391"/>
            <a:ext cx="2174538" cy="1129414"/>
          </a:xfrm>
          <a:prstGeom prst="roundRect">
            <a:avLst>
              <a:gd name="adj" fmla="val 4371"/>
            </a:avLst>
          </a:prstGeom>
          <a:solidFill>
            <a:srgbClr val="FFD1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numCol="2" rtlCol="0" anchor="ctr"/>
          <a:lstStyle/>
          <a:p>
            <a:pPr algn="ctr"/>
            <a:endParaRPr lang="es-ES" sz="850" dirty="0">
              <a:solidFill>
                <a:srgbClr val="003569"/>
              </a:solidFill>
              <a:latin typeface="Museo 900" panose="02000000000000000000" pitchFamily="50" charset="0"/>
            </a:endParaRPr>
          </a:p>
          <a:p>
            <a:pPr algn="ctr"/>
            <a:endParaRPr lang="es-ES" sz="850" dirty="0" smtClean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835294" y="4182624"/>
            <a:ext cx="17983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CABINAS DESDE</a:t>
            </a:r>
          </a:p>
          <a:p>
            <a:pPr algn="ctr"/>
            <a:r>
              <a:rPr lang="es-AR" sz="32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$00.000</a:t>
            </a:r>
          </a:p>
          <a:p>
            <a:pPr algn="ctr"/>
            <a:r>
              <a:rPr lang="es-AR" sz="1400" dirty="0">
                <a:solidFill>
                  <a:srgbClr val="003569"/>
                </a:solidFill>
                <a:latin typeface="Museo 900" panose="02000000000000000000" pitchFamily="50" charset="0"/>
              </a:rPr>
              <a:t>p</a:t>
            </a:r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or persona</a:t>
            </a:r>
            <a:endParaRPr lang="en-US" sz="14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268306" y="1316410"/>
            <a:ext cx="1811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Costa </a:t>
            </a:r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XXXX</a:t>
            </a:r>
            <a:endParaRPr lang="en-US" sz="2400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4314646" y="1654574"/>
            <a:ext cx="1304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 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noches</a:t>
            </a:r>
            <a:endParaRPr lang="en-US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-48260" y="7656825"/>
            <a:ext cx="7369336" cy="2924311"/>
          </a:xfrm>
          <a:prstGeom prst="rect">
            <a:avLst/>
          </a:prstGeom>
          <a:blipFill dpi="0" rotWithShape="1">
            <a:blip r:embed="rId5">
              <a:alphaModFix amt="20000"/>
            </a:blip>
            <a:srcRect/>
            <a:stretch>
              <a:fillRect r="-13354" b="-2866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230" y="2041987"/>
            <a:ext cx="420625" cy="442763"/>
          </a:xfrm>
          <a:prstGeom prst="rect">
            <a:avLst/>
          </a:prstGeom>
        </p:spPr>
      </p:pic>
      <p:sp>
        <p:nvSpPr>
          <p:cNvPr id="17" name="CuadroTexto 16"/>
          <p:cNvSpPr txBox="1"/>
          <p:nvPr/>
        </p:nvSpPr>
        <p:spPr>
          <a:xfrm>
            <a:off x="4792541" y="2005925"/>
            <a:ext cx="2053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Salida:</a:t>
            </a:r>
          </a:p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DD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 </a:t>
            </a:r>
            <a:r>
              <a:rPr lang="es-AR" sz="1600" dirty="0">
                <a:solidFill>
                  <a:schemeClr val="bg1"/>
                </a:solidFill>
                <a:latin typeface="Museo 300" panose="02000000000000000000" pitchFamily="50" charset="0"/>
              </a:rPr>
              <a:t>de 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MM </a:t>
            </a:r>
            <a:r>
              <a:rPr lang="es-AR" sz="1600" dirty="0">
                <a:solidFill>
                  <a:schemeClr val="bg1"/>
                </a:solidFill>
                <a:latin typeface="Museo 300" panose="02000000000000000000" pitchFamily="50" charset="0"/>
              </a:rPr>
              <a:t>de </a:t>
            </a:r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AAAA</a:t>
            </a:r>
            <a:endParaRPr lang="en-US" sz="1600" dirty="0">
              <a:solidFill>
                <a:schemeClr val="bg1"/>
              </a:solidFill>
              <a:latin typeface="Museo 300" panose="02000000000000000000" pitchFamily="50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4363195" y="5615915"/>
            <a:ext cx="288422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ES" sz="900" dirty="0" smtClean="0">
                <a:solidFill>
                  <a:schemeClr val="bg1"/>
                </a:solidFill>
                <a:latin typeface="Museo 100" panose="02000000000000000000" pitchFamily="50" charset="0"/>
              </a:rPr>
              <a:t>LEGALES: XXXXXXXXXXXXXXXXXXXXX</a:t>
            </a:r>
            <a:endParaRPr lang="es-ES" altLang="es-ES" sz="900" dirty="0">
              <a:solidFill>
                <a:schemeClr val="bg1"/>
              </a:solidFill>
              <a:latin typeface="Museo 100" panose="02000000000000000000" pitchFamily="50" charset="0"/>
            </a:endParaRPr>
          </a:p>
          <a:p>
            <a:endParaRPr lang="en-US" sz="800" dirty="0"/>
          </a:p>
        </p:txBody>
      </p:sp>
      <p:sp>
        <p:nvSpPr>
          <p:cNvPr id="15" name="Rectángulo redondeado 14"/>
          <p:cNvSpPr/>
          <p:nvPr/>
        </p:nvSpPr>
        <p:spPr>
          <a:xfrm>
            <a:off x="193986" y="201581"/>
            <a:ext cx="1525214" cy="994159"/>
          </a:xfrm>
          <a:prstGeom prst="roundRect">
            <a:avLst>
              <a:gd name="adj" fmla="val 437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Logo </a:t>
            </a:r>
          </a:p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Agencia</a:t>
            </a:r>
            <a:endParaRPr lang="es-ES" sz="16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035453" y="281889"/>
            <a:ext cx="5345103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AR" sz="4000" i="1" dirty="0" smtClean="0">
                <a:solidFill>
                  <a:schemeClr val="bg1"/>
                </a:solidFill>
                <a:latin typeface="Museo 500" panose="02000000000000000000" pitchFamily="50" charset="0"/>
              </a:rPr>
              <a:t>Capitales Nórdicas</a:t>
            </a:r>
            <a:endParaRPr lang="en-US" sz="4000" i="1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4389390" y="2666933"/>
            <a:ext cx="29643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 smtClean="0">
                <a:solidFill>
                  <a:schemeClr val="bg1"/>
                </a:solidFill>
                <a:latin typeface="Museo 300" panose="02000000000000000000" pitchFamily="50" charset="0"/>
              </a:rPr>
              <a:t>Itinerario: </a:t>
            </a:r>
            <a:r>
              <a:rPr lang="es-AR" sz="1600" dirty="0" err="1" smtClean="0">
                <a:solidFill>
                  <a:schemeClr val="bg1"/>
                </a:solidFill>
                <a:latin typeface="Museo 300" panose="02000000000000000000" pitchFamily="50" charset="0"/>
              </a:rPr>
              <a:t>xxxxxxxxxxxxxx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416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" y="0"/>
            <a:ext cx="7558636" cy="10691813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37535" y="-7772"/>
            <a:ext cx="7597209" cy="3009503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4" y="7682310"/>
            <a:ext cx="7549911" cy="3009503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5283200" y="0"/>
            <a:ext cx="2276475" cy="10652436"/>
          </a:xfrm>
          <a:prstGeom prst="rect">
            <a:avLst/>
          </a:prstGeom>
          <a:solidFill>
            <a:srgbClr val="00356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69126" y="2841910"/>
            <a:ext cx="660459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Salida:</a:t>
            </a:r>
          </a:p>
          <a:p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DD</a:t>
            </a:r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 </a:t>
            </a:r>
            <a:r>
              <a:rPr lang="es-AR" sz="1300" dirty="0">
                <a:solidFill>
                  <a:srgbClr val="003569"/>
                </a:solidFill>
                <a:latin typeface="Museo 300" panose="02000000000000000000" pitchFamily="50" charset="0"/>
              </a:rPr>
              <a:t>de </a:t>
            </a:r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MM </a:t>
            </a:r>
            <a:r>
              <a:rPr lang="es-AR" sz="1300" dirty="0">
                <a:solidFill>
                  <a:srgbClr val="003569"/>
                </a:solidFill>
                <a:latin typeface="Museo 300" panose="02000000000000000000" pitchFamily="50" charset="0"/>
              </a:rPr>
              <a:t>de </a:t>
            </a:r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AAAA: Itinerario: </a:t>
            </a:r>
            <a:r>
              <a:rPr lang="es-AR" sz="1300" dirty="0" err="1" smtClean="0">
                <a:solidFill>
                  <a:srgbClr val="003569"/>
                </a:solidFill>
                <a:latin typeface="Museo 300" panose="02000000000000000000" pitchFamily="50" charset="0"/>
              </a:rPr>
              <a:t>xxxxxxxxxxxxxxxx</a:t>
            </a:r>
            <a:endParaRPr lang="en-US" sz="1300" dirty="0">
              <a:solidFill>
                <a:srgbClr val="003569"/>
              </a:solidFill>
              <a:latin typeface="Museo 300" panose="02000000000000000000" pitchFamily="50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33476" y="2065018"/>
            <a:ext cx="169790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Aéreo Ida:</a:t>
            </a:r>
          </a:p>
          <a:p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DD</a:t>
            </a:r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 </a:t>
            </a:r>
            <a:r>
              <a:rPr lang="es-AR" sz="1300" dirty="0">
                <a:solidFill>
                  <a:srgbClr val="003569"/>
                </a:solidFill>
                <a:latin typeface="Museo 300" panose="02000000000000000000" pitchFamily="50" charset="0"/>
              </a:rPr>
              <a:t>de </a:t>
            </a:r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MM </a:t>
            </a:r>
            <a:r>
              <a:rPr lang="es-AR" sz="1300" dirty="0">
                <a:solidFill>
                  <a:srgbClr val="003569"/>
                </a:solidFill>
                <a:latin typeface="Museo 300" panose="02000000000000000000" pitchFamily="50" charset="0"/>
              </a:rPr>
              <a:t>de </a:t>
            </a:r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AAAA</a:t>
            </a:r>
            <a:endParaRPr lang="en-US" sz="1300" dirty="0">
              <a:solidFill>
                <a:srgbClr val="003569"/>
              </a:solidFill>
              <a:latin typeface="Museo 300" panose="02000000000000000000" pitchFamily="50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92369" y="3646321"/>
            <a:ext cx="169790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300" dirty="0" smtClean="0">
                <a:solidFill>
                  <a:srgbClr val="003569"/>
                </a:solidFill>
                <a:latin typeface="Museo 300" panose="02000000000000000000" pitchFamily="50" charset="0"/>
              </a:rPr>
              <a:t>Aéreo Vuelta:</a:t>
            </a:r>
          </a:p>
          <a:p>
            <a:r>
              <a:rPr lang="es-AR" sz="1300" dirty="0">
                <a:solidFill>
                  <a:srgbClr val="003569"/>
                </a:solidFill>
                <a:latin typeface="Museo 300" panose="02000000000000000000" pitchFamily="50" charset="0"/>
              </a:rPr>
              <a:t>DD de MM de AAAA</a:t>
            </a:r>
            <a:endParaRPr lang="en-US" sz="1300" dirty="0">
              <a:solidFill>
                <a:srgbClr val="003569"/>
              </a:solidFill>
              <a:latin typeface="Museo 300" panose="02000000000000000000" pitchFamily="50" charset="0"/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318166" y="2177193"/>
            <a:ext cx="315310" cy="1821878"/>
            <a:chOff x="5111622" y="3881803"/>
            <a:chExt cx="315310" cy="1821878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1622" y="4635087"/>
              <a:ext cx="315310" cy="315310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7191" y="5479510"/>
              <a:ext cx="224171" cy="224171"/>
            </a:xfrm>
            <a:prstGeom prst="rect">
              <a:avLst/>
            </a:prstGeom>
          </p:spPr>
        </p:pic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7192" y="3881803"/>
              <a:ext cx="224171" cy="224171"/>
            </a:xfrm>
            <a:prstGeom prst="rect">
              <a:avLst/>
            </a:prstGeom>
          </p:spPr>
        </p:pic>
      </p:grpSp>
      <p:cxnSp>
        <p:nvCxnSpPr>
          <p:cNvPr id="10" name="Conector recto 9"/>
          <p:cNvCxnSpPr/>
          <p:nvPr/>
        </p:nvCxnSpPr>
        <p:spPr>
          <a:xfrm>
            <a:off x="291546" y="2701839"/>
            <a:ext cx="6909986" cy="0"/>
          </a:xfrm>
          <a:prstGeom prst="line">
            <a:avLst/>
          </a:prstGeom>
          <a:ln>
            <a:solidFill>
              <a:srgbClr val="0035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299567" y="3535494"/>
            <a:ext cx="6909986" cy="0"/>
          </a:xfrm>
          <a:prstGeom prst="line">
            <a:avLst/>
          </a:prstGeom>
          <a:ln>
            <a:solidFill>
              <a:srgbClr val="0035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291546" y="4138764"/>
            <a:ext cx="6909986" cy="0"/>
          </a:xfrm>
          <a:prstGeom prst="line">
            <a:avLst/>
          </a:prstGeom>
          <a:ln>
            <a:solidFill>
              <a:srgbClr val="0035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/>
          <p:cNvSpPr txBox="1"/>
          <p:nvPr/>
        </p:nvSpPr>
        <p:spPr>
          <a:xfrm>
            <a:off x="198042" y="1602164"/>
            <a:ext cx="7241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i="1" dirty="0" smtClean="0">
                <a:solidFill>
                  <a:srgbClr val="003569"/>
                </a:solidFill>
                <a:latin typeface="Museo 500" panose="02000000000000000000" pitchFamily="50" charset="0"/>
              </a:rPr>
              <a:t>Del modo avión al modo crucero en un segundo </a:t>
            </a:r>
            <a:endParaRPr lang="en-US" sz="2400" i="1" dirty="0">
              <a:solidFill>
                <a:srgbClr val="003569"/>
              </a:solidFill>
              <a:latin typeface="Museo 500" panose="02000000000000000000" pitchFamily="50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5264432" y="4344252"/>
            <a:ext cx="22764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050" dirty="0" smtClean="0">
                <a:solidFill>
                  <a:schemeClr val="bg1"/>
                </a:solidFill>
                <a:latin typeface="Museo 100" panose="02000000000000000000" pitchFamily="50" charset="0"/>
              </a:rPr>
              <a:t>LEGALES: XXXXXXXXXXXXXXXXXXXXXXXXXXXXXXXXXXXXXXXXXXXXXXXXXXXXXXXX</a:t>
            </a:r>
            <a:r>
              <a:rPr lang="es-ES" altLang="es-ES" sz="1050" dirty="0" smtClean="0">
                <a:solidFill>
                  <a:schemeClr val="bg1"/>
                </a:solidFill>
                <a:latin typeface="Museo 100" panose="02000000000000000000" pitchFamily="50" charset="0"/>
              </a:rPr>
              <a:t>.</a:t>
            </a:r>
            <a:endParaRPr lang="es-ES" altLang="es-ES" sz="1050" dirty="0">
              <a:solidFill>
                <a:schemeClr val="bg1"/>
              </a:solidFill>
              <a:latin typeface="Museo 100" panose="02000000000000000000" pitchFamily="50" charset="0"/>
            </a:endParaRPr>
          </a:p>
          <a:p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8" name="Rectángulo redondeado 17"/>
          <p:cNvSpPr/>
          <p:nvPr/>
        </p:nvSpPr>
        <p:spPr>
          <a:xfrm>
            <a:off x="291546" y="9517435"/>
            <a:ext cx="1525214" cy="994159"/>
          </a:xfrm>
          <a:prstGeom prst="roundRect">
            <a:avLst>
              <a:gd name="adj" fmla="val 437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Logo </a:t>
            </a:r>
          </a:p>
          <a:p>
            <a:pPr algn="ctr"/>
            <a:r>
              <a:rPr lang="es-ES" sz="16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Agencia</a:t>
            </a:r>
            <a:endParaRPr lang="es-ES" sz="16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21" name="Rectángulo redondeado 20"/>
          <p:cNvSpPr/>
          <p:nvPr/>
        </p:nvSpPr>
        <p:spPr>
          <a:xfrm>
            <a:off x="286585" y="4352030"/>
            <a:ext cx="2174538" cy="1129414"/>
          </a:xfrm>
          <a:prstGeom prst="roundRect">
            <a:avLst>
              <a:gd name="adj" fmla="val 4371"/>
            </a:avLst>
          </a:prstGeom>
          <a:solidFill>
            <a:srgbClr val="FFD1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numCol="2" rtlCol="0" anchor="ctr"/>
          <a:lstStyle/>
          <a:p>
            <a:pPr algn="ctr"/>
            <a:endParaRPr lang="es-ES" sz="850" dirty="0">
              <a:solidFill>
                <a:srgbClr val="003569"/>
              </a:solidFill>
              <a:latin typeface="Museo 900" panose="02000000000000000000" pitchFamily="50" charset="0"/>
            </a:endParaRPr>
          </a:p>
          <a:p>
            <a:pPr algn="ctr"/>
            <a:endParaRPr lang="es-ES" sz="850" dirty="0" smtClean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466301" y="4428263"/>
            <a:ext cx="17983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CABINAS DESDE</a:t>
            </a:r>
          </a:p>
          <a:p>
            <a:pPr algn="ctr"/>
            <a:r>
              <a:rPr lang="es-AR" sz="32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$00.000</a:t>
            </a:r>
          </a:p>
          <a:p>
            <a:pPr algn="ctr"/>
            <a:r>
              <a:rPr lang="es-AR" sz="1400" dirty="0">
                <a:solidFill>
                  <a:srgbClr val="003569"/>
                </a:solidFill>
                <a:latin typeface="Museo 900" panose="02000000000000000000" pitchFamily="50" charset="0"/>
              </a:rPr>
              <a:t>p</a:t>
            </a:r>
            <a:r>
              <a:rPr lang="es-AR" sz="1400" dirty="0" smtClean="0">
                <a:solidFill>
                  <a:srgbClr val="003569"/>
                </a:solidFill>
                <a:latin typeface="Museo 900" panose="02000000000000000000" pitchFamily="50" charset="0"/>
              </a:rPr>
              <a:t>or persona</a:t>
            </a:r>
            <a:endParaRPr lang="en-US" sz="1400" dirty="0">
              <a:solidFill>
                <a:srgbClr val="003569"/>
              </a:solidFill>
              <a:latin typeface="Museo 900" panose="02000000000000000000" pitchFamily="50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231770" y="826770"/>
            <a:ext cx="1811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Costa </a:t>
            </a:r>
            <a:r>
              <a:rPr lang="es-AR" sz="2400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XXXX</a:t>
            </a:r>
            <a:endParaRPr lang="en-US" sz="2400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278110" y="1193962"/>
            <a:ext cx="1304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XX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 </a:t>
            </a:r>
            <a:r>
              <a:rPr lang="es-AR" dirty="0" smtClean="0">
                <a:solidFill>
                  <a:schemeClr val="bg1"/>
                </a:solidFill>
                <a:latin typeface="Museo 500" panose="02000000000000000000" pitchFamily="50" charset="0"/>
              </a:rPr>
              <a:t>noches</a:t>
            </a:r>
            <a:endParaRPr lang="en-US" dirty="0">
              <a:solidFill>
                <a:schemeClr val="bg1"/>
              </a:solidFill>
              <a:latin typeface="Museo 500" panose="02000000000000000000" pitchFamily="50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349" y="9122483"/>
            <a:ext cx="1929322" cy="1389111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 rot="16200000">
            <a:off x="3457260" y="-3223065"/>
            <a:ext cx="607618" cy="7559676"/>
          </a:xfrm>
          <a:prstGeom prst="rect">
            <a:avLst/>
          </a:prstGeom>
          <a:solidFill>
            <a:srgbClr val="00356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59942" y="201426"/>
            <a:ext cx="704159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>
                <a:solidFill>
                  <a:schemeClr val="bg1"/>
                </a:solidFill>
                <a:latin typeface="Museo 500" panose="02000000000000000000" pitchFamily="50" charset="0"/>
              </a:rPr>
              <a:t>¡</a:t>
            </a:r>
            <a:r>
              <a:rPr lang="es-AR" sz="3600" i="1" dirty="0">
                <a:solidFill>
                  <a:schemeClr val="bg1"/>
                </a:solidFill>
                <a:latin typeface="Museo 500" panose="02000000000000000000" pitchFamily="50" charset="0"/>
              </a:rPr>
              <a:t>Conocé </a:t>
            </a:r>
            <a:r>
              <a:rPr lang="es-AR" sz="3600" i="1" dirty="0" smtClean="0">
                <a:solidFill>
                  <a:schemeClr val="bg1"/>
                </a:solidFill>
                <a:latin typeface="Museo 500" panose="02000000000000000000" pitchFamily="50" charset="0"/>
              </a:rPr>
              <a:t>los Fiordos Noruegos!</a:t>
            </a:r>
          </a:p>
        </p:txBody>
      </p:sp>
    </p:spTree>
    <p:extLst>
      <p:ext uri="{BB962C8B-B14F-4D97-AF65-F5344CB8AC3E}">
        <p14:creationId xmlns:p14="http://schemas.microsoft.com/office/powerpoint/2010/main" val="102409178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1399</TotalTime>
  <Words>141</Words>
  <Application>Microsoft Office PowerPoint</Application>
  <PresentationFormat>Custom</PresentationFormat>
  <Paragraphs>52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Museo 100</vt:lpstr>
      <vt:lpstr>Museo 300</vt:lpstr>
      <vt:lpstr>Museo 500</vt:lpstr>
      <vt:lpstr>Museo 900</vt:lpstr>
      <vt:lpstr>Tema de Office</vt:lpstr>
      <vt:lpstr>PowerPoint Presentation</vt:lpstr>
      <vt:lpstr>PowerPoint Presentation</vt:lpstr>
      <vt:lpstr>PowerPoint Presentation</vt:lpstr>
      <vt:lpstr>PowerPoint Presentation</vt:lpstr>
    </vt:vector>
  </TitlesOfParts>
  <Company>Costa Crociere S.p.A.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Emilia Ruiz</dc:creator>
  <cp:lastModifiedBy>Costa, Eugenia (Costa)</cp:lastModifiedBy>
  <cp:revision>108</cp:revision>
  <dcterms:created xsi:type="dcterms:W3CDTF">2018-11-22T15:28:43Z</dcterms:created>
  <dcterms:modified xsi:type="dcterms:W3CDTF">2020-06-04T20:10:51Z</dcterms:modified>
</cp:coreProperties>
</file>