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4" r:id="rId3"/>
    <p:sldId id="267" r:id="rId4"/>
    <p:sldId id="269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00"/>
    <a:srgbClr val="003569"/>
    <a:srgbClr val="0070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39" autoAdjust="0"/>
    <p:restoredTop sz="94660"/>
  </p:normalViewPr>
  <p:slideViewPr>
    <p:cSldViewPr snapToGrid="0">
      <p:cViewPr varScale="1">
        <p:scale>
          <a:sx n="44" d="100"/>
          <a:sy n="44" d="100"/>
        </p:scale>
        <p:origin x="2048" y="8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7567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4779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990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706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047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8972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61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179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564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146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4383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053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764" y="-7771"/>
            <a:ext cx="7549911" cy="3009503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" y="7700747"/>
            <a:ext cx="7549911" cy="298704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999324" y="0"/>
            <a:ext cx="2924452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054" y="9407717"/>
            <a:ext cx="1809419" cy="1049493"/>
          </a:xfrm>
          <a:prstGeom prst="rect">
            <a:avLst/>
          </a:prstGeom>
        </p:spPr>
      </p:pic>
      <p:sp>
        <p:nvSpPr>
          <p:cNvPr id="11" name="Rectángulo redondeado 10"/>
          <p:cNvSpPr/>
          <p:nvPr/>
        </p:nvSpPr>
        <p:spPr>
          <a:xfrm>
            <a:off x="4371098" y="4106391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550814" y="4182624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004146" y="2603354"/>
            <a:ext cx="296438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Itinerario: </a:t>
            </a:r>
            <a:r>
              <a:rPr lang="es-AR" sz="1300" dirty="0" err="1" smtClean="0">
                <a:solidFill>
                  <a:schemeClr val="bg1"/>
                </a:solidFill>
                <a:latin typeface="Museo 300" panose="02000000000000000000" pitchFamily="50" charset="0"/>
              </a:rPr>
              <a:t>xxxxxxxxxxxxxxx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983826" y="1049710"/>
            <a:ext cx="1992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XXXXX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030166" y="1387874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 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-253421" y="7696721"/>
            <a:ext cx="7177198" cy="2924311"/>
          </a:xfrm>
          <a:prstGeom prst="rect">
            <a:avLst/>
          </a:prstGeom>
          <a:blipFill dpi="0" rotWithShape="1">
            <a:blip r:embed="rId5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921154" y="281889"/>
            <a:ext cx="5080943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Las perlas del Caribe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193986" y="20158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876" y="2041987"/>
            <a:ext cx="420625" cy="442763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76" y="6604728"/>
            <a:ext cx="315310" cy="315310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4556187" y="2005925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DD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MM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4078715" y="5615915"/>
            <a:ext cx="28842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 XXXXXXXXXXXXXXXXXXXXXXXXXXXXXXXXXXXX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49199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6"/>
          <a:stretch/>
        </p:blipFill>
        <p:spPr>
          <a:xfrm>
            <a:off x="-12858" y="-76226"/>
            <a:ext cx="7559675" cy="10691813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5765996" y="245685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93305" y="0"/>
            <a:ext cx="2924452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 flipH="1">
            <a:off x="485757" y="7720305"/>
            <a:ext cx="7156310" cy="2924311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47" y="9370857"/>
            <a:ext cx="1809419" cy="1049493"/>
          </a:xfrm>
          <a:prstGeom prst="rect">
            <a:avLst/>
          </a:prstGeom>
        </p:spPr>
      </p:pic>
      <p:sp>
        <p:nvSpPr>
          <p:cNvPr id="13" name="Rectángulo redondeado 12"/>
          <p:cNvSpPr/>
          <p:nvPr/>
        </p:nvSpPr>
        <p:spPr>
          <a:xfrm>
            <a:off x="868631" y="4476185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048347" y="4552418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7865" y="387068"/>
            <a:ext cx="5538439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Caribe mágico sin visa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93305" y="1198280"/>
            <a:ext cx="1992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XXXXX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24147" y="1560078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 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531477" y="5743751"/>
            <a:ext cx="2884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 XXXXXXXXXXXXXXXXXXXXXXXXXXXXXXXX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530952" y="2603170"/>
            <a:ext cx="296438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Itinerario </a:t>
            </a:r>
            <a:r>
              <a:rPr lang="es-AR" sz="1300" dirty="0" err="1" smtClean="0">
                <a:solidFill>
                  <a:schemeClr val="bg1"/>
                </a:solidFill>
                <a:latin typeface="Museo 300" panose="02000000000000000000" pitchFamily="50" charset="0"/>
              </a:rPr>
              <a:t>xxxxxxxxxxxxxxxxxxxxxxxx</a:t>
            </a:r>
            <a:endParaRPr lang="en-US" sz="1300" dirty="0">
              <a:solidFill>
                <a:schemeClr val="bg1"/>
              </a:solidFill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29" y="2103624"/>
            <a:ext cx="420625" cy="442763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1046740" y="2067562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DD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MM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99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8"/>
          <a:stretch/>
        </p:blipFill>
        <p:spPr>
          <a:xfrm>
            <a:off x="0" y="0"/>
            <a:ext cx="7554097" cy="1068377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764" y="-36800"/>
            <a:ext cx="7549911" cy="300950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" y="7674276"/>
            <a:ext cx="7549911" cy="3009503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371098" y="0"/>
            <a:ext cx="2933678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4694948" y="4286858"/>
            <a:ext cx="2174538" cy="982420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874664" y="4363091"/>
            <a:ext cx="179831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9764" y="7696721"/>
            <a:ext cx="7295013" cy="2924311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1921154" y="281889"/>
            <a:ext cx="5080943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Las perlas del Caribe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20" name="Rectángulo redondeado 19"/>
          <p:cNvSpPr/>
          <p:nvPr/>
        </p:nvSpPr>
        <p:spPr>
          <a:xfrm>
            <a:off x="193986" y="20158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4402565" y="5663444"/>
            <a:ext cx="2884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 XXXXXXXXXXXXXXXXXXXX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673" y="9337695"/>
            <a:ext cx="1809419" cy="1049493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4402565" y="2665611"/>
            <a:ext cx="296438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Itinerario </a:t>
            </a:r>
            <a:r>
              <a:rPr lang="es-AR" sz="1300" dirty="0" err="1" smtClean="0">
                <a:solidFill>
                  <a:schemeClr val="bg1"/>
                </a:solidFill>
                <a:latin typeface="Museo 300" panose="02000000000000000000" pitchFamily="50" charset="0"/>
              </a:rPr>
              <a:t>xxxxxxxxxxxxxxxxxxxxx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4382245" y="1071327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4428585" y="1409491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 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295" y="2104244"/>
            <a:ext cx="420625" cy="442763"/>
          </a:xfrm>
          <a:prstGeom prst="rect">
            <a:avLst/>
          </a:prstGeom>
        </p:spPr>
      </p:pic>
      <p:sp>
        <p:nvSpPr>
          <p:cNvPr id="38" name="CuadroTexto 37"/>
          <p:cNvSpPr txBox="1"/>
          <p:nvPr/>
        </p:nvSpPr>
        <p:spPr>
          <a:xfrm>
            <a:off x="4954606" y="2068182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DD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MM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0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9"/>
          <a:stretch/>
        </p:blipFill>
        <p:spPr>
          <a:xfrm>
            <a:off x="0" y="-293914"/>
            <a:ext cx="7552214" cy="721620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47021" y="8073663"/>
            <a:ext cx="6604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DD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MM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AAAA.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Itinerario: </a:t>
            </a:r>
            <a:r>
              <a:rPr lang="es-AR" sz="1300" dirty="0" err="1" smtClean="0">
                <a:solidFill>
                  <a:srgbClr val="003569"/>
                </a:solidFill>
                <a:latin typeface="Museo 300" panose="02000000000000000000" pitchFamily="50" charset="0"/>
              </a:rPr>
              <a:t>xxxxxxxxxxxxxxxxx</a:t>
            </a:r>
            <a:endParaRPr lang="en-US" sz="1300" dirty="0">
              <a:solidFill>
                <a:srgbClr val="003569"/>
              </a:solidFill>
              <a:latin typeface="Museo 300" panose="02000000000000000000" pitchFamily="50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11371" y="7479651"/>
            <a:ext cx="169790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Aéreo Ida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:</a:t>
            </a:r>
          </a:p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DD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MM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AAAA</a:t>
            </a:r>
            <a:endParaRPr lang="en-US" sz="1300" dirty="0">
              <a:solidFill>
                <a:srgbClr val="003569"/>
              </a:solidFill>
              <a:latin typeface="Museo 300" panose="02000000000000000000" pitchFamily="50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70264" y="9060954"/>
            <a:ext cx="169790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Aéreo Vuelta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:</a:t>
            </a:r>
          </a:p>
          <a:p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DD de MM </a:t>
            </a:r>
            <a:r>
              <a:rPr lang="es-AR" sz="130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smtClean="0">
                <a:solidFill>
                  <a:srgbClr val="003569"/>
                </a:solidFill>
                <a:latin typeface="Museo 300" panose="02000000000000000000" pitchFamily="50" charset="0"/>
              </a:rPr>
              <a:t>AAAA</a:t>
            </a:r>
            <a:endParaRPr lang="en-US" sz="1300" dirty="0">
              <a:solidFill>
                <a:srgbClr val="003569"/>
              </a:solidFill>
              <a:latin typeface="Museo 300" panose="02000000000000000000" pitchFamily="50" charset="0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296061" y="7591826"/>
            <a:ext cx="315310" cy="1821878"/>
            <a:chOff x="5111622" y="3881803"/>
            <a:chExt cx="315310" cy="1821878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1622" y="4635087"/>
              <a:ext cx="315310" cy="315310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7191" y="5479510"/>
              <a:ext cx="224171" cy="224171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7192" y="3881803"/>
              <a:ext cx="224171" cy="224171"/>
            </a:xfrm>
            <a:prstGeom prst="rect">
              <a:avLst/>
            </a:prstGeom>
          </p:spPr>
        </p:pic>
      </p:grpSp>
      <p:sp>
        <p:nvSpPr>
          <p:cNvPr id="12" name="CuadroTexto 11"/>
          <p:cNvSpPr txBox="1"/>
          <p:nvPr/>
        </p:nvSpPr>
        <p:spPr>
          <a:xfrm>
            <a:off x="47329" y="9583542"/>
            <a:ext cx="763128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altLang="es-ES" sz="800" dirty="0" smtClean="0">
                <a:latin typeface="Museo 100" panose="02000000000000000000" pitchFamily="50" charset="0"/>
              </a:rPr>
              <a:t>LEGALES: AAAAAAAAAAAAAAAAAAAAA</a:t>
            </a:r>
            <a:endParaRPr lang="es-ES" altLang="es-ES" sz="800" dirty="0">
              <a:latin typeface="Museo 100" panose="02000000000000000000" pitchFamily="50" charset="0"/>
            </a:endParaRPr>
          </a:p>
          <a:p>
            <a:endParaRPr lang="en-US" dirty="0">
              <a:solidFill>
                <a:srgbClr val="003569"/>
              </a:solidFill>
            </a:endParaRPr>
          </a:p>
        </p:txBody>
      </p:sp>
      <p:cxnSp>
        <p:nvCxnSpPr>
          <p:cNvPr id="13" name="Conector recto 12"/>
          <p:cNvCxnSpPr/>
          <p:nvPr/>
        </p:nvCxnSpPr>
        <p:spPr>
          <a:xfrm>
            <a:off x="269441" y="8014872"/>
            <a:ext cx="6909986" cy="0"/>
          </a:xfrm>
          <a:prstGeom prst="line">
            <a:avLst/>
          </a:prstGeom>
          <a:ln>
            <a:solidFill>
              <a:srgbClr val="003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77462" y="8990767"/>
            <a:ext cx="6909986" cy="0"/>
          </a:xfrm>
          <a:prstGeom prst="line">
            <a:avLst/>
          </a:prstGeom>
          <a:ln>
            <a:solidFill>
              <a:srgbClr val="003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69441" y="9553397"/>
            <a:ext cx="6909986" cy="0"/>
          </a:xfrm>
          <a:prstGeom prst="line">
            <a:avLst/>
          </a:prstGeom>
          <a:ln>
            <a:solidFill>
              <a:srgbClr val="003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145249" y="6956513"/>
            <a:ext cx="7158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i="1" dirty="0" smtClean="0">
                <a:solidFill>
                  <a:srgbClr val="003569"/>
                </a:solidFill>
                <a:latin typeface="Museo 500" panose="02000000000000000000" pitchFamily="50" charset="0"/>
              </a:rPr>
              <a:t>Del modo avión al modo crucero en un segundo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1" y="6319714"/>
            <a:ext cx="7574916" cy="610472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763" y="-298840"/>
            <a:ext cx="7549911" cy="1615285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2045457" y="78357"/>
            <a:ext cx="4879156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Playas paradisíacas 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2165648" y="761724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2467279" y="1104897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 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23" name="Rectángulo redondeado 22"/>
          <p:cNvSpPr/>
          <p:nvPr/>
        </p:nvSpPr>
        <p:spPr>
          <a:xfrm>
            <a:off x="5173330" y="5460860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5353046" y="5537093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25" name="Rectángulo redondeado 24"/>
          <p:cNvSpPr/>
          <p:nvPr/>
        </p:nvSpPr>
        <p:spPr>
          <a:xfrm>
            <a:off x="193986" y="20158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62" y="5201003"/>
            <a:ext cx="2189900" cy="157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49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1306</TotalTime>
  <Words>133</Words>
  <Application>Microsoft Office PowerPoint</Application>
  <PresentationFormat>Custom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Museo 100</vt:lpstr>
      <vt:lpstr>Museo 300</vt:lpstr>
      <vt:lpstr>Museo 500</vt:lpstr>
      <vt:lpstr>Museo 900</vt:lpstr>
      <vt:lpstr>Tema de Office</vt:lpstr>
      <vt:lpstr>PowerPoint Presentation</vt:lpstr>
      <vt:lpstr>PowerPoint Presentation</vt:lpstr>
      <vt:lpstr>PowerPoint Presentation</vt:lpstr>
      <vt:lpstr>PowerPoint Presentation</vt:lpstr>
    </vt:vector>
  </TitlesOfParts>
  <Company>Costa Crociere S.p.A.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Emilia Ruiz</dc:creator>
  <cp:lastModifiedBy>Costa, Eugenia (Costa)</cp:lastModifiedBy>
  <cp:revision>96</cp:revision>
  <dcterms:created xsi:type="dcterms:W3CDTF">2018-11-22T15:28:43Z</dcterms:created>
  <dcterms:modified xsi:type="dcterms:W3CDTF">2020-06-04T20:15:25Z</dcterms:modified>
</cp:coreProperties>
</file>