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1" r:id="rId3"/>
    <p:sldId id="274" r:id="rId4"/>
    <p:sldId id="272" r:id="rId5"/>
    <p:sldId id="273" r:id="rId6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100"/>
    <a:srgbClr val="003569"/>
    <a:srgbClr val="0070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39" autoAdjust="0"/>
    <p:restoredTop sz="94660"/>
  </p:normalViewPr>
  <p:slideViewPr>
    <p:cSldViewPr snapToGrid="0">
      <p:cViewPr varScale="1">
        <p:scale>
          <a:sx n="44" d="100"/>
          <a:sy n="44" d="100"/>
        </p:scale>
        <p:origin x="2048" y="5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7567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4779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990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2706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047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8972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615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1790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564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1465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4383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053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6310" cy="10691050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764" y="-763"/>
            <a:ext cx="7549911" cy="298704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210464" y="-763"/>
            <a:ext cx="2997951" cy="10691813"/>
          </a:xfrm>
          <a:prstGeom prst="rect">
            <a:avLst/>
          </a:prstGeom>
          <a:solidFill>
            <a:srgbClr val="00356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4655578" y="4106391"/>
            <a:ext cx="2174538" cy="1129414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835294" y="4182624"/>
            <a:ext cx="1798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CABINAS DESDE</a:t>
            </a:r>
          </a:p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288626" y="2603354"/>
            <a:ext cx="29643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</a:rPr>
              <a:t>Itinerario: </a:t>
            </a:r>
            <a:r>
              <a:rPr lang="es-AR" sz="1600" dirty="0" err="1" smtClean="0">
                <a:solidFill>
                  <a:schemeClr val="bg1"/>
                </a:solidFill>
              </a:rPr>
              <a:t>xxxxxxxxxxxxxxxxxxxxxxxxxxxxxxxxxxxxxxxxxxxxxxxxxxxxxxxxxxxxx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268306" y="879229"/>
            <a:ext cx="1811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</a:t>
            </a:r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314646" y="1217393"/>
            <a:ext cx="130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 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-161081" y="7656825"/>
            <a:ext cx="7408497" cy="2924311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stretch>
              <a:fillRect r="-13354" b="-286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921153" y="281889"/>
            <a:ext cx="5345103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AR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Vacaciones en Brasil</a:t>
            </a:r>
            <a:endParaRPr lang="en-US" sz="4000" i="1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193986" y="201581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040" y="2139961"/>
            <a:ext cx="420625" cy="442763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4759022" y="2071241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DD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de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MM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de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AAAA</a:t>
            </a:r>
            <a:endParaRPr lang="en-US" sz="1600" dirty="0">
              <a:solidFill>
                <a:schemeClr val="bg1"/>
              </a:solidFill>
              <a:latin typeface="Museo 300" panose="02000000000000000000" pitchFamily="50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363195" y="5615915"/>
            <a:ext cx="288422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ES" sz="900" dirty="0" smtClean="0">
                <a:solidFill>
                  <a:schemeClr val="bg1"/>
                </a:solidFill>
                <a:latin typeface="Museo 100" panose="02000000000000000000" pitchFamily="50" charset="0"/>
              </a:rPr>
              <a:t>LEGALES: XXXXXXXXXXXXXXXXXXXXXXXXXXXXXXXXXXXXXXXXXXXXXXXXXXXXXXXXXXXXXXXXXXXXXXXXXXXXXXXXX</a:t>
            </a:r>
            <a:endParaRPr lang="es-ES" altLang="es-ES" sz="900" dirty="0">
              <a:solidFill>
                <a:schemeClr val="bg1"/>
              </a:solidFill>
              <a:latin typeface="Museo 100" panose="02000000000000000000" pitchFamily="50" charset="0"/>
            </a:endParaRPr>
          </a:p>
          <a:p>
            <a:endParaRPr lang="en-US" sz="800" dirty="0"/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208" y="9297646"/>
            <a:ext cx="1809419" cy="104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77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1" r="27910"/>
          <a:stretch/>
        </p:blipFill>
        <p:spPr>
          <a:xfrm>
            <a:off x="-38100" y="-10683"/>
            <a:ext cx="7597775" cy="1070249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4951" y="-28270"/>
            <a:ext cx="7564860" cy="298704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301789"/>
            <a:ext cx="7549911" cy="240527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56612" y="15254"/>
            <a:ext cx="2997951" cy="10691813"/>
          </a:xfrm>
          <a:prstGeom prst="rect">
            <a:avLst/>
          </a:prstGeom>
          <a:solidFill>
            <a:srgbClr val="00356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869068" y="4122408"/>
            <a:ext cx="2174538" cy="1129414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048784" y="4198641"/>
            <a:ext cx="1798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CABINAS DESDE</a:t>
            </a:r>
          </a:p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1" name="Rectángulo 10"/>
          <p:cNvSpPr/>
          <p:nvPr/>
        </p:nvSpPr>
        <p:spPr>
          <a:xfrm flipH="1">
            <a:off x="456610" y="7605504"/>
            <a:ext cx="7363916" cy="2924311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stretch>
              <a:fillRect r="-13354" b="-286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-19640" y="178205"/>
            <a:ext cx="6447595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AR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Las mejores vacaciones</a:t>
            </a:r>
            <a:endParaRPr lang="en-US" sz="4000" i="1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5855837" y="172602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609343" y="5631932"/>
            <a:ext cx="288422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ES" sz="900" dirty="0" smtClean="0">
                <a:solidFill>
                  <a:schemeClr val="bg1"/>
                </a:solidFill>
                <a:latin typeface="Museo 100" panose="02000000000000000000" pitchFamily="50" charset="0"/>
              </a:rPr>
              <a:t>LEGALES:: XXXXXXXXXXXXXXXXXXXXXXXXXXXXXXXXXXXXXXXXXXXXXXXXXXXXXXXXXXXXXXXXXXXXXXXXXXXXXXXXXXXX</a:t>
            </a:r>
            <a:endParaRPr lang="es-ES" altLang="es-ES" sz="900" dirty="0">
              <a:solidFill>
                <a:schemeClr val="bg1"/>
              </a:solidFill>
              <a:latin typeface="Museo 100" panose="02000000000000000000" pitchFamily="50" charset="0"/>
            </a:endParaRPr>
          </a:p>
          <a:p>
            <a:endParaRPr lang="en-US" sz="800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26" y="9313663"/>
            <a:ext cx="1809419" cy="1049493"/>
          </a:xfrm>
          <a:prstGeom prst="rect">
            <a:avLst/>
          </a:prstGeom>
        </p:spPr>
      </p:pic>
      <p:sp>
        <p:nvSpPr>
          <p:cNvPr id="19" name="CuadroTexto 18"/>
          <p:cNvSpPr txBox="1"/>
          <p:nvPr/>
        </p:nvSpPr>
        <p:spPr>
          <a:xfrm>
            <a:off x="656657" y="669681"/>
            <a:ext cx="33484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4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useo 500" panose="02000000000000000000" pitchFamily="50" charset="0"/>
              </a:rPr>
              <a:t>j</a:t>
            </a:r>
            <a:r>
              <a:rPr lang="es-AR" sz="4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useo 500" panose="02000000000000000000" pitchFamily="50" charset="0"/>
              </a:rPr>
              <a:t>unto </a:t>
            </a:r>
            <a:r>
              <a:rPr lang="es-AR" sz="4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useo 500" panose="02000000000000000000" pitchFamily="50" charset="0"/>
              </a:rPr>
              <a:t>a Costa</a:t>
            </a:r>
            <a:endParaRPr lang="en-US" sz="4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useo 500" panose="02000000000000000000" pitchFamily="50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456610" y="2751216"/>
            <a:ext cx="29643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</a:rPr>
              <a:t>Itinerario: </a:t>
            </a:r>
            <a:r>
              <a:rPr lang="es-AR" sz="1600" dirty="0" err="1" smtClean="0">
                <a:solidFill>
                  <a:schemeClr val="bg1"/>
                </a:solidFill>
              </a:rPr>
              <a:t>xxxxxxxxxxxxxxxxxxxxxxxxxxxxxxxxxxxxxxxxxxxxxxxxxxxxxxxxxxxxxx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436290" y="1349971"/>
            <a:ext cx="1449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</a:t>
            </a:r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466284" y="1689625"/>
            <a:ext cx="130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 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40" y="2189849"/>
            <a:ext cx="420625" cy="442763"/>
          </a:xfrm>
          <a:prstGeom prst="rect">
            <a:avLst/>
          </a:prstGeom>
        </p:spPr>
      </p:pic>
      <p:sp>
        <p:nvSpPr>
          <p:cNvPr id="24" name="CuadroTexto 23"/>
          <p:cNvSpPr txBox="1"/>
          <p:nvPr/>
        </p:nvSpPr>
        <p:spPr>
          <a:xfrm>
            <a:off x="1008651" y="2153787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DD de MM de AAAA</a:t>
            </a:r>
            <a:endParaRPr lang="en-US" sz="1600" dirty="0">
              <a:solidFill>
                <a:schemeClr val="bg1"/>
              </a:solidFill>
              <a:latin typeface="Museo 300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44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6" r="30820"/>
          <a:stretch/>
        </p:blipFill>
        <p:spPr>
          <a:xfrm>
            <a:off x="-24063" y="0"/>
            <a:ext cx="7583738" cy="1069181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91137"/>
            <a:ext cx="7549911" cy="340067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466327" y="0"/>
            <a:ext cx="2997951" cy="10691813"/>
          </a:xfrm>
          <a:prstGeom prst="rect">
            <a:avLst/>
          </a:prstGeom>
          <a:solidFill>
            <a:srgbClr val="00356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853599" y="4106391"/>
            <a:ext cx="2174538" cy="1129414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033315" y="4182624"/>
            <a:ext cx="1798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CABINAS DESDE</a:t>
            </a:r>
          </a:p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83110" y="2568254"/>
            <a:ext cx="29643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</a:rPr>
              <a:t>Itinerario: </a:t>
            </a:r>
            <a:r>
              <a:rPr lang="es-AR" dirty="0" err="1" smtClean="0">
                <a:solidFill>
                  <a:schemeClr val="bg1"/>
                </a:solidFill>
              </a:rPr>
              <a:t>xxxxxxxxxxxxxxxxxxxxxxxxxxxxxxxxxxxxxxxxxxxxxxxxxxxxxx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66327" y="859210"/>
            <a:ext cx="1449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</a:t>
            </a:r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12667" y="1197374"/>
            <a:ext cx="130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 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73025" y="221185"/>
            <a:ext cx="5345103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AR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Escapada Romántica</a:t>
            </a:r>
            <a:endParaRPr lang="en-US" sz="4000" i="1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6" name="Rectángulo redondeado 15"/>
          <p:cNvSpPr/>
          <p:nvPr/>
        </p:nvSpPr>
        <p:spPr>
          <a:xfrm>
            <a:off x="5715216" y="264154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77" y="2041987"/>
            <a:ext cx="420625" cy="442763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962488" y="2005925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DD de MM de AAAA</a:t>
            </a:r>
            <a:endParaRPr lang="en-US" sz="1600" dirty="0">
              <a:solidFill>
                <a:schemeClr val="bg1"/>
              </a:solidFill>
              <a:latin typeface="Museo 300" panose="02000000000000000000" pitchFamily="50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61216" y="5615915"/>
            <a:ext cx="288422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ES" sz="900" dirty="0" smtClean="0">
                <a:solidFill>
                  <a:schemeClr val="bg1"/>
                </a:solidFill>
                <a:latin typeface="Museo 100" panose="02000000000000000000" pitchFamily="50" charset="0"/>
              </a:rPr>
              <a:t>LEGALES: XXXXXXXXXXXXXXXXXXXXXXXXXXXXXXXXXXXXXXXXXXXXXXXXXXXXXXXXXXXXXXXXXXXXXXXXXXXXXXX.</a:t>
            </a:r>
            <a:endParaRPr lang="es-ES" altLang="es-ES" sz="900" dirty="0">
              <a:solidFill>
                <a:schemeClr val="bg1"/>
              </a:solidFill>
              <a:latin typeface="Museo 100" panose="02000000000000000000" pitchFamily="50" charset="0"/>
            </a:endParaRPr>
          </a:p>
          <a:p>
            <a:endParaRPr lang="en-US" sz="800" dirty="0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158" y="9307629"/>
            <a:ext cx="1809419" cy="1049493"/>
          </a:xfrm>
          <a:prstGeom prst="rect">
            <a:avLst/>
          </a:prstGeom>
        </p:spPr>
      </p:pic>
      <p:sp>
        <p:nvSpPr>
          <p:cNvPr id="21" name="Rectángulo 20"/>
          <p:cNvSpPr/>
          <p:nvPr/>
        </p:nvSpPr>
        <p:spPr>
          <a:xfrm flipH="1">
            <a:off x="451007" y="7640451"/>
            <a:ext cx="7417645" cy="2924311"/>
          </a:xfrm>
          <a:prstGeom prst="rect">
            <a:avLst/>
          </a:prstGeom>
          <a:blipFill dpi="0" rotWithShape="1">
            <a:blip r:embed="rId6">
              <a:alphaModFix amt="20000"/>
            </a:blip>
            <a:srcRect/>
            <a:stretch>
              <a:fillRect r="-13354" b="-286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514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3"/>
            <a:ext cx="7561311" cy="1068950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00" y="0"/>
            <a:ext cx="7549911" cy="298704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4268306" y="0"/>
            <a:ext cx="2997951" cy="10691813"/>
          </a:xfrm>
          <a:prstGeom prst="rect">
            <a:avLst/>
          </a:prstGeom>
          <a:solidFill>
            <a:srgbClr val="00356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ángulo redondeado 3"/>
          <p:cNvSpPr/>
          <p:nvPr/>
        </p:nvSpPr>
        <p:spPr>
          <a:xfrm>
            <a:off x="4655578" y="4106391"/>
            <a:ext cx="2174538" cy="1129414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835294" y="4182624"/>
            <a:ext cx="1798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CABINAS DESDE</a:t>
            </a:r>
          </a:p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268306" y="1049710"/>
            <a:ext cx="1811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</a:t>
            </a:r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314646" y="1387874"/>
            <a:ext cx="130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 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043073" y="281889"/>
            <a:ext cx="5345103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¡</a:t>
            </a:r>
            <a:r>
              <a:rPr lang="es-AR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Navidad con Costa</a:t>
            </a:r>
            <a:r>
              <a:rPr lang="en-US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!</a:t>
            </a:r>
            <a:endParaRPr lang="en-US" sz="4000" i="1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193986" y="201581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356" y="2041987"/>
            <a:ext cx="420625" cy="442763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4840667" y="2005925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DD de MM de AAAA</a:t>
            </a:r>
            <a:endParaRPr lang="en-US" sz="1600" dirty="0">
              <a:solidFill>
                <a:schemeClr val="bg1"/>
              </a:solidFill>
              <a:latin typeface="Museo 300" panose="02000000000000000000" pitchFamily="50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363195" y="5615915"/>
            <a:ext cx="288422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ES" sz="900" dirty="0" smtClean="0">
                <a:solidFill>
                  <a:schemeClr val="bg1"/>
                </a:solidFill>
                <a:latin typeface="Museo 100" panose="02000000000000000000" pitchFamily="50" charset="0"/>
              </a:rPr>
              <a:t>LEGALES: XXXXXXXXXXXXXXXXXXXXXXXXXXXXXXXXXXXXXXXXXXXXXXXXXXXXXXXXXXXXXXXXXXXXXXXXXXXXXXXXXXXX</a:t>
            </a:r>
            <a:endParaRPr lang="en-US" sz="800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827" y="438933"/>
            <a:ext cx="260664" cy="272234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137" y="9307629"/>
            <a:ext cx="1809419" cy="1049493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-140760" y="6670876"/>
            <a:ext cx="7388176" cy="2924311"/>
          </a:xfrm>
          <a:prstGeom prst="rect">
            <a:avLst/>
          </a:prstGeom>
          <a:blipFill dpi="0" rotWithShape="1">
            <a:blip r:embed="rId7">
              <a:alphaModFix amt="20000"/>
            </a:blip>
            <a:srcRect/>
            <a:stretch>
              <a:fillRect r="-13354" b="-286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CuadroTexto 18"/>
          <p:cNvSpPr txBox="1"/>
          <p:nvPr/>
        </p:nvSpPr>
        <p:spPr>
          <a:xfrm>
            <a:off x="4323113" y="2555344"/>
            <a:ext cx="29643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</a:rPr>
              <a:t>Itinerario: </a:t>
            </a:r>
            <a:r>
              <a:rPr lang="es-AR" dirty="0" err="1" smtClean="0">
                <a:solidFill>
                  <a:schemeClr val="bg1"/>
                </a:solidFill>
              </a:rPr>
              <a:t>xxxxxxxxxxxxxxxxxxxxxxxxxxxxxxxxxxxxxxxxxxxxxxxxxxxxxxxx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74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" y="0"/>
            <a:ext cx="7558636" cy="10691813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268306" y="0"/>
            <a:ext cx="2997951" cy="10691813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4655578" y="4106391"/>
            <a:ext cx="2174538" cy="1129414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835294" y="4182624"/>
            <a:ext cx="1798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CABINAS DESDE</a:t>
            </a:r>
          </a:p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288626" y="2603354"/>
            <a:ext cx="29643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</a:rPr>
              <a:t>Itinerario: </a:t>
            </a:r>
            <a:r>
              <a:rPr lang="es-AR" sz="1600" dirty="0" err="1" smtClean="0">
                <a:solidFill>
                  <a:schemeClr val="bg1"/>
                </a:solidFill>
              </a:rPr>
              <a:t>xxxxxxxxxxxxxxxxxxxxxxxxxxxxxxxxxxxxxxxxxxxxxxxxxxxxxxxxxxxxxx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268306" y="1049710"/>
            <a:ext cx="1811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</a:t>
            </a:r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314646" y="1387874"/>
            <a:ext cx="130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 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043073" y="281889"/>
            <a:ext cx="5345103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¡</a:t>
            </a:r>
            <a:r>
              <a:rPr lang="es-AR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Año nuevo a bordo!</a:t>
            </a:r>
            <a:endParaRPr lang="en-US" sz="4000" i="1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193986" y="201581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28" y="2123632"/>
            <a:ext cx="420625" cy="442763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4792539" y="2087570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DD de MM de AAAA</a:t>
            </a:r>
            <a:endParaRPr lang="en-US" sz="1600" dirty="0">
              <a:solidFill>
                <a:schemeClr val="bg1"/>
              </a:solidFill>
              <a:latin typeface="Museo 300" panose="02000000000000000000" pitchFamily="50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363195" y="5615915"/>
            <a:ext cx="288422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ES" sz="900" dirty="0" smtClean="0">
                <a:solidFill>
                  <a:schemeClr val="bg1"/>
                </a:solidFill>
                <a:latin typeface="Museo 100" panose="02000000000000000000" pitchFamily="50" charset="0"/>
              </a:rPr>
              <a:t>LEGALES: XXXXXXXXXXXXXXXXXXXXXXXXXXXXXXXXXXXXXXXXXXXXXXXXXXXXXXXXXXXXXXXXXXXXXXXXXXXXXXXXXXXX.</a:t>
            </a:r>
            <a:endParaRPr lang="es-ES" altLang="es-ES" sz="900" dirty="0">
              <a:solidFill>
                <a:schemeClr val="bg1"/>
              </a:solidFill>
              <a:latin typeface="Museo 100" panose="02000000000000000000" pitchFamily="50" charset="0"/>
            </a:endParaRPr>
          </a:p>
          <a:p>
            <a:endParaRPr lang="en-US" sz="800" dirty="0"/>
          </a:p>
        </p:txBody>
      </p:sp>
      <p:sp>
        <p:nvSpPr>
          <p:cNvPr id="16" name="Rectángulo 15"/>
          <p:cNvSpPr/>
          <p:nvPr/>
        </p:nvSpPr>
        <p:spPr>
          <a:xfrm>
            <a:off x="-121919" y="7696721"/>
            <a:ext cx="7388176" cy="2924311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stretch>
              <a:fillRect r="-13354" b="-286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595" y="9297646"/>
            <a:ext cx="1809419" cy="104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63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1403</TotalTime>
  <Words>149</Words>
  <Application>Microsoft Office PowerPoint</Application>
  <PresentationFormat>Custom</PresentationFormat>
  <Paragraphs>61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Museo 100</vt:lpstr>
      <vt:lpstr>Museo 300</vt:lpstr>
      <vt:lpstr>Museo 500</vt:lpstr>
      <vt:lpstr>Museo 900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Costa Crociere S.p.A.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Emilia Ruiz</dc:creator>
  <cp:lastModifiedBy>Costa, Eugenia (Costa)</cp:lastModifiedBy>
  <cp:revision>103</cp:revision>
  <dcterms:created xsi:type="dcterms:W3CDTF">2018-11-22T15:28:43Z</dcterms:created>
  <dcterms:modified xsi:type="dcterms:W3CDTF">2020-06-04T20:37:03Z</dcterms:modified>
</cp:coreProperties>
</file>